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63" r:id="rId2"/>
    <p:sldId id="276" r:id="rId3"/>
    <p:sldId id="264" r:id="rId4"/>
    <p:sldId id="265" r:id="rId5"/>
    <p:sldId id="277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272" r:id="rId33"/>
    <p:sldId id="266" r:id="rId34"/>
    <p:sldId id="267" r:id="rId35"/>
    <p:sldId id="273" r:id="rId36"/>
    <p:sldId id="274" r:id="rId37"/>
    <p:sldId id="27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819B"/>
    <a:srgbClr val="35458B"/>
    <a:srgbClr val="377D71"/>
    <a:srgbClr val="464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9" autoAdjust="0"/>
    <p:restoredTop sz="95274" autoAdjust="0"/>
  </p:normalViewPr>
  <p:slideViewPr>
    <p:cSldViewPr snapToGrid="0" showGuides="1">
      <p:cViewPr varScale="1">
        <p:scale>
          <a:sx n="68" d="100"/>
          <a:sy n="68" d="100"/>
        </p:scale>
        <p:origin x="810" y="66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F8EF1C-5D79-4D42-8E3E-972665BD7EE8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DA165-4245-4F16-89C8-FBC3582AD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580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DA165-4245-4F16-89C8-FBC3582AD6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051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34268-E7F4-4FA4-8BEF-AB1A9C90D8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C48AEE-CD60-4109-9B35-F397F3A442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8750A-A408-4828-B832-E2E7F6D89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8F6B-952A-40DF-8B51-1AC5171AE0D5}" type="datetimeFigureOut">
              <a:rPr lang="en-ID" smtClean="0"/>
              <a:t>02/08/2024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79B05-7616-4B1A-A7BC-F63F74A19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33FBE-F922-488F-AAB0-CEFA70BF5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A0985-CBA0-4ED5-859E-29FFBB05512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02368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9EB85-05DE-434B-8D4E-E847A719C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17D11C-5F71-4D64-ACE4-413DED9916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5D710-4047-4107-AA25-0E63C0AEB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8F6B-952A-40DF-8B51-1AC5171AE0D5}" type="datetimeFigureOut">
              <a:rPr lang="en-ID" smtClean="0"/>
              <a:t>02/08/2024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91CED-CE28-4CE8-A489-A32E1D2C0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788C1-9881-4BBB-AFFF-41744087A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A0985-CBA0-4ED5-859E-29FFBB05512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6299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D9378A-B3F5-4EAA-9122-2045484713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9DA94D-3E08-4717-8FF2-F553B08E84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30DF5-2A62-452F-A932-263B31AF8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8F6B-952A-40DF-8B51-1AC5171AE0D5}" type="datetimeFigureOut">
              <a:rPr lang="en-ID" smtClean="0"/>
              <a:t>02/08/2024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C6C53-EC98-4001-BF1A-20DFF38ED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DF01E-CC81-47B0-9161-1A000D6C7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A0985-CBA0-4ED5-859E-29FFBB05512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99143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1AB98-0A2E-408B-930C-1387D55BA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8BE19-3A10-4297-85C9-4CA7828D0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264DF-EDA2-4480-9E53-6E243BED4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8F6B-952A-40DF-8B51-1AC5171AE0D5}" type="datetimeFigureOut">
              <a:rPr lang="en-ID" smtClean="0"/>
              <a:t>02/08/2024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EA15E-4CE6-4E2E-BE3D-26F963893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68826-6D61-4932-8E5E-07A79190E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A0985-CBA0-4ED5-859E-29FFBB05512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98009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726-116A-4564-9869-61F30E3E7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EAF8D-9AAA-4CF9-9640-1E96C0203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4ED0D-90C9-425F-A2B2-89FEC2C19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8F6B-952A-40DF-8B51-1AC5171AE0D5}" type="datetimeFigureOut">
              <a:rPr lang="en-ID" smtClean="0"/>
              <a:t>02/08/2024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95DE6-9AA3-4CD3-9D36-22A9B2D90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27EDE-2E34-42F3-A2C2-E03F2AF28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A0985-CBA0-4ED5-859E-29FFBB05512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7403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71995-1651-48F8-A699-AF8B2C6EE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4420E-94B6-4791-8DC6-D2A21262B9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58CD82-4D8D-4A2D-941E-F46030AAD9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917C79-AEC3-48C2-BA9F-4B98D391A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8F6B-952A-40DF-8B51-1AC5171AE0D5}" type="datetimeFigureOut">
              <a:rPr lang="en-ID" smtClean="0"/>
              <a:t>02/08/2024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BB1B16-CA4C-4E05-9FE4-FC85B36B1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B389C-E16C-4587-AA62-063DE6B3D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A0985-CBA0-4ED5-859E-29FFBB05512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1370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229B9-63B5-4BFF-9E5E-2A53195F0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BF7DD-5C74-49AE-9E5E-9D9563B19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404059-92E5-490E-A58F-73A9EDF880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0D0940-E34A-4D55-A7FF-5E09A30D85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E9AA7C-4DC1-4E48-943E-085C1C445B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7D1DC4-1A2F-4212-88B7-9C993EE4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8F6B-952A-40DF-8B51-1AC5171AE0D5}" type="datetimeFigureOut">
              <a:rPr lang="en-ID" smtClean="0"/>
              <a:t>02/08/2024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394585-DA70-4707-AC85-218F7DF90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620478-8373-43B3-AACD-4A25A6B27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A0985-CBA0-4ED5-859E-29FFBB05512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23522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D1952-DCCB-4C19-9526-78BFFA48C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33B076-3141-48E0-A7E5-576655BD6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8F6B-952A-40DF-8B51-1AC5171AE0D5}" type="datetimeFigureOut">
              <a:rPr lang="en-ID" smtClean="0"/>
              <a:t>02/08/2024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82EC04-CA5E-41A1-B74D-59AEFBA40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E5088D-ECB7-47AC-8A62-D6AE2BB08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A0985-CBA0-4ED5-859E-29FFBB05512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66837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16343D-16B6-4E4F-A6C9-7A7E9A763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8F6B-952A-40DF-8B51-1AC5171AE0D5}" type="datetimeFigureOut">
              <a:rPr lang="en-ID" smtClean="0"/>
              <a:t>02/08/2024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DC2896-2972-4941-8943-9FFE76633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87BE7-423A-4DF7-AC6D-BBB7AD70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A0985-CBA0-4ED5-859E-29FFBB05512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73410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2C4EE-430F-4313-AA1D-2864DC5C7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FF704-A2EA-4566-9B10-23888E6A4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40D1DC-EF22-45CC-BE08-FD58DE9C9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040D74-56CF-4153-9D6B-47A76C796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8F6B-952A-40DF-8B51-1AC5171AE0D5}" type="datetimeFigureOut">
              <a:rPr lang="en-ID" smtClean="0"/>
              <a:t>02/08/2024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308322-D1D1-4E9E-BCF4-68959B707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BE66D7-11CF-4665-BB30-C3837654C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A0985-CBA0-4ED5-859E-29FFBB05512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50034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BCC2-2D4A-42A4-B8A3-6401F9D7D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7BC668-AA9A-4029-BB42-FEBB6A9B59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6E77CD-1E12-4E32-A096-55B0ABFF00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6E672-6E43-4D98-9FD2-0AA473B95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8F6B-952A-40DF-8B51-1AC5171AE0D5}" type="datetimeFigureOut">
              <a:rPr lang="en-ID" smtClean="0"/>
              <a:t>02/08/2024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0E2D38-009C-4827-A142-D9F92E857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E65BC9-1F97-463D-803C-B195CC682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A0985-CBA0-4ED5-859E-29FFBB05512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28861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E93889-814C-4162-94CF-61FD6DA9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AF9E8-DE6B-41CB-85A5-E3DEA4093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D142B-4118-498E-B1DB-263AEC94DC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A8F6B-952A-40DF-8B51-1AC5171AE0D5}" type="datetimeFigureOut">
              <a:rPr lang="en-ID" smtClean="0"/>
              <a:t>02/08/2024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B6269-2258-4F45-9402-BB2E1EAF1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BB58B-4026-46C1-9656-CBB266F5CA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A0985-CBA0-4ED5-859E-29FFBB05512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66082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97272C9-BFC6-4CAB-A6F0-4D8ABA68D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312" y="1560444"/>
            <a:ext cx="9144000" cy="2387600"/>
          </a:xfrm>
        </p:spPr>
        <p:txBody>
          <a:bodyPr/>
          <a:lstStyle/>
          <a:p>
            <a:pPr algn="l"/>
            <a:r>
              <a:rPr lang="en-US" b="1" dirty="0" err="1"/>
              <a:t>Sistem</a:t>
            </a:r>
            <a:r>
              <a:rPr lang="en-US" b="1" dirty="0"/>
              <a:t> </a:t>
            </a:r>
            <a:r>
              <a:rPr lang="en-US" b="1" dirty="0" err="1"/>
              <a:t>Informasi</a:t>
            </a:r>
            <a:r>
              <a:rPr lang="en-US" b="1" dirty="0"/>
              <a:t> </a:t>
            </a:r>
            <a:br>
              <a:rPr lang="en-US" b="1" dirty="0"/>
            </a:br>
            <a:r>
              <a:rPr lang="en-US" b="1" dirty="0" err="1"/>
              <a:t>Manajemen</a:t>
            </a:r>
            <a:r>
              <a:rPr lang="en-US" b="1" dirty="0"/>
              <a:t> MTC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CD9489C-8AF1-435D-9A7B-CFAE29E2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068" y="3828776"/>
            <a:ext cx="9144000" cy="1655762"/>
          </a:xfrm>
        </p:spPr>
        <p:txBody>
          <a:bodyPr/>
          <a:lstStyle/>
          <a:p>
            <a:pPr algn="l"/>
            <a:r>
              <a:rPr lang="en-US" dirty="0" err="1"/>
              <a:t>Pertamina</a:t>
            </a:r>
            <a:r>
              <a:rPr lang="en-US" dirty="0"/>
              <a:t> Maritime Training Center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E330AB-EC31-414E-B447-1A9D4DA3E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992" y="610566"/>
            <a:ext cx="5936008" cy="593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10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F84CC-67CF-4B40-BB01-67187FDF1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785"/>
            <a:ext cx="10515600" cy="750546"/>
          </a:xfrm>
        </p:spPr>
        <p:txBody>
          <a:bodyPr/>
          <a:lstStyle/>
          <a:p>
            <a:pPr algn="ctr"/>
            <a:r>
              <a:rPr lang="en-US" b="1" dirty="0"/>
              <a:t>Operation – 	</a:t>
            </a:r>
            <a:r>
              <a:rPr lang="en-US" b="1" dirty="0" err="1"/>
              <a:t>Inventarisasi</a:t>
            </a:r>
            <a:r>
              <a:rPr lang="en-US" b="1" dirty="0"/>
              <a:t> Alat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BB83C2A-E074-4F41-8359-5E58E2B51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064" y="1323083"/>
            <a:ext cx="6304722" cy="486670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Menu input data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dilengkapi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update </a:t>
            </a:r>
            <a:r>
              <a:rPr lang="en-US" sz="2400" dirty="0" err="1"/>
              <a:t>penggunaan</a:t>
            </a: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/>
              <a:t>Pada update </a:t>
            </a:r>
            <a:r>
              <a:rPr lang="en-US" sz="2400" dirty="0" err="1"/>
              <a:t>penggunaan</a:t>
            </a:r>
            <a:r>
              <a:rPr lang="en-US" sz="2400" dirty="0"/>
              <a:t>, admin </a:t>
            </a:r>
            <a:r>
              <a:rPr lang="en-US" sz="2400" dirty="0" err="1"/>
              <a:t>atau</a:t>
            </a:r>
            <a:r>
              <a:rPr lang="en-US" sz="2400" dirty="0"/>
              <a:t> officer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melengkapi</a:t>
            </a:r>
            <a:r>
              <a:rPr lang="en-US" sz="2400" dirty="0"/>
              <a:t> </a:t>
            </a:r>
            <a:r>
              <a:rPr lang="en-US" sz="2400" dirty="0" err="1"/>
              <a:t>isi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meng-update </a:t>
            </a:r>
            <a:r>
              <a:rPr lang="en-US" sz="2400" dirty="0" err="1"/>
              <a:t>penggunaan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alat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mengisi</a:t>
            </a:r>
            <a:r>
              <a:rPr lang="en-US" sz="2400" dirty="0"/>
              <a:t> </a:t>
            </a:r>
            <a:r>
              <a:rPr lang="en-US" sz="2400" dirty="0" err="1"/>
              <a:t>nama</a:t>
            </a:r>
            <a:r>
              <a:rPr lang="en-US" sz="2400" dirty="0"/>
              <a:t> </a:t>
            </a:r>
            <a:r>
              <a:rPr lang="en-US" sz="2400" dirty="0" err="1"/>
              <a:t>alat</a:t>
            </a:r>
            <a:r>
              <a:rPr lang="en-US" sz="2400" dirty="0"/>
              <a:t> yang </a:t>
            </a:r>
            <a:r>
              <a:rPr lang="en-US" sz="2400" dirty="0" err="1"/>
              <a:t>terdapat</a:t>
            </a:r>
            <a:r>
              <a:rPr lang="en-US" sz="2400" dirty="0"/>
              <a:t> menu dropdown </a:t>
            </a:r>
            <a:r>
              <a:rPr lang="en-US" sz="2400" dirty="0" err="1"/>
              <a:t>sesuai</a:t>
            </a:r>
            <a:r>
              <a:rPr lang="en-US" sz="2400" dirty="0"/>
              <a:t> </a:t>
            </a:r>
            <a:r>
              <a:rPr lang="en-US" sz="2400" dirty="0" err="1"/>
              <a:t>alat</a:t>
            </a:r>
            <a:r>
              <a:rPr lang="en-US" sz="2400" dirty="0"/>
              <a:t> yang </a:t>
            </a:r>
            <a:r>
              <a:rPr lang="en-US" sz="2400" dirty="0" err="1"/>
              <a:t>telah</a:t>
            </a:r>
            <a:r>
              <a:rPr lang="en-US" sz="2400" dirty="0"/>
              <a:t> </a:t>
            </a:r>
            <a:r>
              <a:rPr lang="en-US" sz="2400" dirty="0" err="1"/>
              <a:t>terdaftar</a:t>
            </a:r>
            <a:r>
              <a:rPr lang="en-US" sz="2400" dirty="0"/>
              <a:t>, </a:t>
            </a:r>
            <a:r>
              <a:rPr lang="en-US" sz="2400" dirty="0" err="1"/>
              <a:t>nomor</a:t>
            </a:r>
            <a:r>
              <a:rPr lang="en-US" sz="2400" dirty="0"/>
              <a:t> asset yang </a:t>
            </a:r>
            <a:r>
              <a:rPr lang="en-US" sz="2400" dirty="0" err="1"/>
              <a:t>terdaftar</a:t>
            </a:r>
            <a:r>
              <a:rPr lang="en-US" sz="2400" dirty="0"/>
              <a:t>, running hour </a:t>
            </a:r>
            <a:r>
              <a:rPr lang="en-US" sz="2400" dirty="0" err="1"/>
              <a:t>pemakaian</a:t>
            </a:r>
            <a:r>
              <a:rPr lang="en-US" sz="2400" dirty="0"/>
              <a:t>, </a:t>
            </a:r>
            <a:r>
              <a:rPr lang="en-US" sz="2400" dirty="0" err="1"/>
              <a:t>jumlah</a:t>
            </a:r>
            <a:r>
              <a:rPr lang="en-US" sz="2400" dirty="0"/>
              <a:t> </a:t>
            </a:r>
            <a:r>
              <a:rPr lang="en-US" sz="2400" dirty="0" err="1"/>
              <a:t>pemakaian</a:t>
            </a:r>
            <a:r>
              <a:rPr lang="en-US" sz="2400" dirty="0"/>
              <a:t> dan status maintenance </a:t>
            </a:r>
            <a:r>
              <a:rPr lang="en-US" sz="2400" dirty="0" err="1"/>
              <a:t>apakah</a:t>
            </a:r>
            <a:r>
              <a:rPr lang="en-US" sz="2400" dirty="0"/>
              <a:t> </a:t>
            </a:r>
            <a:r>
              <a:rPr lang="en-US" sz="2400" dirty="0" err="1"/>
              <a:t>sudah</a:t>
            </a:r>
            <a:r>
              <a:rPr lang="en-US" sz="2400" dirty="0"/>
              <a:t> </a:t>
            </a:r>
            <a:r>
              <a:rPr lang="en-US" sz="2400" dirty="0" err="1"/>
              <a:t>dilakukan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belum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66CCDA-EA7A-4D81-B4FD-925591FB0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3785" y="1507136"/>
            <a:ext cx="5298592" cy="298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764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F84CC-67CF-4B40-BB01-67187FDF1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785"/>
            <a:ext cx="10515600" cy="75054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Operation – </a:t>
            </a:r>
            <a:r>
              <a:rPr lang="en-US" sz="3200" b="1" dirty="0" err="1"/>
              <a:t>Inventarisasi</a:t>
            </a:r>
            <a:r>
              <a:rPr lang="en-US" sz="3200" b="1" dirty="0"/>
              <a:t> </a:t>
            </a:r>
            <a:r>
              <a:rPr lang="en-US" sz="3200" b="1" dirty="0" err="1"/>
              <a:t>Ruangan</a:t>
            </a:r>
            <a:endParaRPr lang="en-US" sz="3200" b="1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BB83C2A-E074-4F41-8359-5E58E2B51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064" y="1477831"/>
            <a:ext cx="6304722" cy="486670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Menu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dilengkapi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filter </a:t>
            </a:r>
            <a:r>
              <a:rPr lang="en-US" sz="2400" dirty="0" err="1"/>
              <a:t>lokasi</a:t>
            </a:r>
            <a:r>
              <a:rPr lang="en-US" sz="2400" dirty="0"/>
              <a:t> </a:t>
            </a:r>
            <a:r>
              <a:rPr lang="en-US" sz="2400" dirty="0" err="1"/>
              <a:t>alat</a:t>
            </a:r>
            <a:r>
              <a:rPr lang="en-US" sz="2400" dirty="0"/>
              <a:t>. Filter : Gedung </a:t>
            </a:r>
            <a:r>
              <a:rPr lang="en-US" sz="2400" dirty="0" err="1"/>
              <a:t>utama</a:t>
            </a:r>
            <a:r>
              <a:rPr lang="en-US" sz="2400" dirty="0"/>
              <a:t>, Workshop, Simulator, Fire Ground </a:t>
            </a:r>
            <a:r>
              <a:rPr lang="en-US" sz="2400" dirty="0" err="1"/>
              <a:t>Plumpang</a:t>
            </a:r>
            <a:r>
              <a:rPr lang="en-US" sz="2400" dirty="0"/>
              <a:t>, Mini Fire </a:t>
            </a:r>
            <a:r>
              <a:rPr lang="en-US" sz="2400" dirty="0" err="1"/>
              <a:t>Groun</a:t>
            </a:r>
            <a:r>
              <a:rPr lang="en-US" sz="2400" dirty="0"/>
              <a:t> dan Kolam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Menu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terdapat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 </a:t>
            </a:r>
            <a:r>
              <a:rPr lang="en-US" sz="2400" dirty="0" err="1"/>
              <a:t>ruangan</a:t>
            </a:r>
            <a:r>
              <a:rPr lang="en-US" sz="2400" dirty="0"/>
              <a:t> dan </a:t>
            </a:r>
            <a:r>
              <a:rPr lang="en-US" sz="2400" dirty="0" err="1"/>
              <a:t>inventarisasi</a:t>
            </a:r>
            <a:r>
              <a:rPr lang="en-US" sz="2400" dirty="0"/>
              <a:t> </a:t>
            </a:r>
            <a:r>
              <a:rPr lang="en-US" sz="2400" dirty="0" err="1"/>
              <a:t>ruangan</a:t>
            </a:r>
            <a:r>
              <a:rPr lang="en-US" sz="2400" dirty="0"/>
              <a:t> per-</a:t>
            </a:r>
            <a:r>
              <a:rPr lang="en-US" sz="2400" dirty="0" err="1"/>
              <a:t>ruangan</a:t>
            </a:r>
            <a:r>
              <a:rPr lang="en-US" sz="2400" dirty="0"/>
              <a:t> : </a:t>
            </a:r>
            <a:r>
              <a:rPr lang="en-US" sz="2400" dirty="0" err="1"/>
              <a:t>Jumlah</a:t>
            </a:r>
            <a:r>
              <a:rPr lang="en-US" sz="2400" dirty="0"/>
              <a:t> </a:t>
            </a:r>
            <a:r>
              <a:rPr lang="en-US" sz="2400" dirty="0" err="1"/>
              <a:t>kursi</a:t>
            </a:r>
            <a:r>
              <a:rPr lang="en-US" sz="2400" dirty="0"/>
              <a:t>, </a:t>
            </a:r>
            <a:r>
              <a:rPr lang="en-US" sz="2400" dirty="0" err="1"/>
              <a:t>jumlah</a:t>
            </a:r>
            <a:r>
              <a:rPr lang="en-US" sz="2400" dirty="0"/>
              <a:t> </a:t>
            </a:r>
            <a:r>
              <a:rPr lang="en-US" sz="2400" dirty="0" err="1"/>
              <a:t>meja</a:t>
            </a:r>
            <a:r>
              <a:rPr lang="en-US" sz="2400" dirty="0"/>
              <a:t>, </a:t>
            </a:r>
            <a:r>
              <a:rPr lang="en-US" sz="2400" dirty="0" err="1"/>
              <a:t>jumlah</a:t>
            </a:r>
            <a:r>
              <a:rPr lang="en-US" sz="2400" dirty="0"/>
              <a:t> simulator dan </a:t>
            </a:r>
            <a:r>
              <a:rPr lang="en-US" sz="2400" dirty="0" err="1"/>
              <a:t>inventarisasi</a:t>
            </a:r>
            <a:r>
              <a:rPr lang="en-US" sz="2400" dirty="0"/>
              <a:t> </a:t>
            </a:r>
            <a:r>
              <a:rPr lang="en-US" sz="2400" dirty="0" err="1"/>
              <a:t>alat</a:t>
            </a:r>
            <a:r>
              <a:rPr lang="en-US" sz="2400" dirty="0"/>
              <a:t> lain pada </a:t>
            </a:r>
            <a:r>
              <a:rPr lang="en-US" sz="2400" dirty="0" err="1"/>
              <a:t>ruangan</a:t>
            </a:r>
            <a:r>
              <a:rPr lang="en-US" sz="2400" dirty="0"/>
              <a:t> </a:t>
            </a:r>
            <a:r>
              <a:rPr lang="en-US" sz="2400" dirty="0" err="1"/>
              <a:t>kelas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66CCDA-EA7A-4D81-B4FD-925591FB0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3785" y="1507136"/>
            <a:ext cx="5298592" cy="298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89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F84CC-67CF-4B40-BB01-67187FDF1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785"/>
            <a:ext cx="10515600" cy="75054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Operation – </a:t>
            </a:r>
            <a:r>
              <a:rPr lang="en-US" sz="3200" b="1" dirty="0" err="1"/>
              <a:t>Kebutuhan</a:t>
            </a:r>
            <a:r>
              <a:rPr lang="en-US" sz="3200" b="1" dirty="0"/>
              <a:t> </a:t>
            </a:r>
            <a:r>
              <a:rPr lang="en-US" sz="3200" b="1" dirty="0" err="1"/>
              <a:t>Penlat</a:t>
            </a:r>
            <a:endParaRPr lang="en-US" sz="3200" b="1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BB83C2A-E074-4F41-8359-5E58E2B51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064" y="1477831"/>
            <a:ext cx="6304722" cy="486670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Menu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dilengkapi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filter </a:t>
            </a:r>
            <a:r>
              <a:rPr lang="en-US" sz="2400" dirty="0" err="1"/>
              <a:t>jenis</a:t>
            </a:r>
            <a:r>
              <a:rPr lang="en-US" sz="2400" dirty="0"/>
              <a:t> </a:t>
            </a:r>
            <a:r>
              <a:rPr lang="en-US" sz="2400" dirty="0" err="1"/>
              <a:t>penlat</a:t>
            </a: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/>
              <a:t>Menu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terdapat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 </a:t>
            </a:r>
            <a:r>
              <a:rPr lang="en-US" sz="2400" dirty="0" err="1"/>
              <a:t>kebutuhan</a:t>
            </a:r>
            <a:r>
              <a:rPr lang="en-US" sz="2400" dirty="0"/>
              <a:t> </a:t>
            </a:r>
            <a:r>
              <a:rPr lang="en-US" sz="2400" dirty="0" err="1"/>
              <a:t>penlat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 masing-masing </a:t>
            </a:r>
            <a:r>
              <a:rPr lang="en-US" sz="2400" dirty="0" err="1"/>
              <a:t>nama</a:t>
            </a:r>
            <a:r>
              <a:rPr lang="en-US" sz="2400" dirty="0"/>
              <a:t> </a:t>
            </a:r>
            <a:r>
              <a:rPr lang="en-US" sz="2400" dirty="0" err="1"/>
              <a:t>penlat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list </a:t>
            </a:r>
            <a:r>
              <a:rPr lang="en-US" sz="2400" dirty="0" err="1"/>
              <a:t>kebutuhan</a:t>
            </a:r>
            <a:r>
              <a:rPr lang="en-US" sz="2400" dirty="0"/>
              <a:t> </a:t>
            </a:r>
            <a:r>
              <a:rPr lang="en-US" sz="2400" dirty="0" err="1"/>
              <a:t>dilengkapi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foto</a:t>
            </a:r>
            <a:r>
              <a:rPr lang="en-US" sz="2400" dirty="0"/>
              <a:t> </a:t>
            </a:r>
            <a:r>
              <a:rPr lang="en-US" sz="2400" dirty="0" err="1"/>
              <a:t>penlat</a:t>
            </a:r>
            <a:r>
              <a:rPr lang="en-US" sz="2400" dirty="0"/>
              <a:t> </a:t>
            </a:r>
            <a:r>
              <a:rPr lang="en-US" sz="2400" dirty="0" err="1"/>
              <a:t>sebagai</a:t>
            </a:r>
            <a:r>
              <a:rPr lang="en-US" sz="2400" dirty="0"/>
              <a:t> display (</a:t>
            </a:r>
            <a:r>
              <a:rPr lang="en-US" sz="2400" dirty="0" err="1"/>
              <a:t>opsional</a:t>
            </a:r>
            <a:r>
              <a:rPr lang="en-US" sz="2400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66CCDA-EA7A-4D81-B4FD-925591FB0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3786" y="1507136"/>
            <a:ext cx="5298590" cy="298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57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F84CC-67CF-4B40-BB01-67187FDF1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785"/>
            <a:ext cx="10515600" cy="75054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Operation – </a:t>
            </a:r>
            <a:r>
              <a:rPr lang="en-US" sz="3200" b="1" dirty="0" err="1"/>
              <a:t>Penggunaan</a:t>
            </a:r>
            <a:r>
              <a:rPr lang="en-US" sz="3200" b="1" dirty="0"/>
              <a:t> </a:t>
            </a:r>
            <a:r>
              <a:rPr lang="en-US" sz="3200" b="1" dirty="0" err="1"/>
              <a:t>Utilitas</a:t>
            </a:r>
            <a:endParaRPr lang="en-US" sz="3200" b="1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BB83C2A-E074-4F41-8359-5E58E2B51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064" y="1477831"/>
            <a:ext cx="6304722" cy="486670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Menu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dilengkapi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filter </a:t>
            </a:r>
            <a:r>
              <a:rPr lang="en-US" sz="2400" dirty="0" err="1"/>
              <a:t>nama</a:t>
            </a:r>
            <a:r>
              <a:rPr lang="en-US" sz="2400" dirty="0"/>
              <a:t> </a:t>
            </a:r>
            <a:r>
              <a:rPr lang="en-US" sz="2400" dirty="0" err="1"/>
              <a:t>penlat</a:t>
            </a:r>
            <a:r>
              <a:rPr lang="en-US" sz="2400" dirty="0"/>
              <a:t> dan batch </a:t>
            </a:r>
            <a:r>
              <a:rPr lang="en-US" sz="2400" dirty="0" err="1"/>
              <a:t>penlat</a:t>
            </a: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/>
              <a:t>Menu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terdapat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 </a:t>
            </a:r>
            <a:r>
              <a:rPr lang="en-US" sz="2400" dirty="0" err="1"/>
              <a:t>kebutuhan</a:t>
            </a:r>
            <a:r>
              <a:rPr lang="en-US" sz="2400" dirty="0"/>
              <a:t> </a:t>
            </a:r>
            <a:r>
              <a:rPr lang="en-US" sz="2400" dirty="0" err="1"/>
              <a:t>penlat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 masing-masing </a:t>
            </a:r>
            <a:r>
              <a:rPr lang="en-US" sz="2400" dirty="0" err="1"/>
              <a:t>nama</a:t>
            </a:r>
            <a:r>
              <a:rPr lang="en-US" sz="2400" dirty="0"/>
              <a:t> </a:t>
            </a:r>
            <a:r>
              <a:rPr lang="en-US" sz="2400" dirty="0" err="1"/>
              <a:t>penlat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list </a:t>
            </a:r>
            <a:r>
              <a:rPr lang="en-US" sz="2400" dirty="0" err="1"/>
              <a:t>kebutuhan</a:t>
            </a:r>
            <a:r>
              <a:rPr lang="en-US" sz="2400" dirty="0"/>
              <a:t> </a:t>
            </a:r>
            <a:r>
              <a:rPr lang="en-US" sz="2400" dirty="0" err="1"/>
              <a:t>dilengkapi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foto</a:t>
            </a:r>
            <a:r>
              <a:rPr lang="en-US" sz="2400" dirty="0"/>
              <a:t> </a:t>
            </a:r>
            <a:r>
              <a:rPr lang="en-US" sz="2400" dirty="0" err="1"/>
              <a:t>penlat</a:t>
            </a:r>
            <a:r>
              <a:rPr lang="en-US" sz="2400" dirty="0"/>
              <a:t> </a:t>
            </a:r>
            <a:r>
              <a:rPr lang="en-US" sz="2400" dirty="0" err="1"/>
              <a:t>sebagai</a:t>
            </a:r>
            <a:r>
              <a:rPr lang="en-US" sz="2400" dirty="0"/>
              <a:t> display (</a:t>
            </a:r>
            <a:r>
              <a:rPr lang="en-US" sz="2400" dirty="0" err="1"/>
              <a:t>opsional</a:t>
            </a:r>
            <a:r>
              <a:rPr lang="en-US" sz="2400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66CCDA-EA7A-4D81-B4FD-925591FB0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3786" y="1507136"/>
            <a:ext cx="5298590" cy="298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385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F84CC-67CF-4B40-BB01-67187FDF1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785"/>
            <a:ext cx="10515600" cy="75054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Operation – </a:t>
            </a:r>
            <a:r>
              <a:rPr lang="en-US" sz="3200" b="1" dirty="0" err="1"/>
              <a:t>Penggunaan</a:t>
            </a:r>
            <a:r>
              <a:rPr lang="en-US" sz="3200" b="1" dirty="0"/>
              <a:t> </a:t>
            </a:r>
            <a:r>
              <a:rPr lang="en-US" sz="3200" b="1" dirty="0" err="1"/>
              <a:t>Utilitas</a:t>
            </a:r>
            <a:endParaRPr lang="en-US" sz="3200" b="1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BB83C2A-E074-4F41-8359-5E58E2B51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064" y="1477831"/>
            <a:ext cx="6304722" cy="486670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Menu edit data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dilengkapi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filter </a:t>
            </a:r>
            <a:r>
              <a:rPr lang="en-US" sz="2400" dirty="0" err="1"/>
              <a:t>nama</a:t>
            </a:r>
            <a:r>
              <a:rPr lang="en-US" sz="2400" dirty="0"/>
              <a:t> </a:t>
            </a:r>
            <a:r>
              <a:rPr lang="en-US" sz="2400" dirty="0" err="1"/>
              <a:t>penlat</a:t>
            </a:r>
            <a:r>
              <a:rPr lang="en-US" sz="2400" dirty="0"/>
              <a:t> dan batch </a:t>
            </a:r>
            <a:r>
              <a:rPr lang="en-US" sz="2400" dirty="0" err="1"/>
              <a:t>penlat</a:t>
            </a: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/>
              <a:t>Menu edit data </a:t>
            </a:r>
            <a:r>
              <a:rPr lang="en-US" sz="2400" dirty="0" err="1"/>
              <a:t>penggunaan</a:t>
            </a:r>
            <a:r>
              <a:rPr lang="en-US" sz="2400" dirty="0"/>
              <a:t> </a:t>
            </a:r>
            <a:r>
              <a:rPr lang="en-US" sz="2400" dirty="0" err="1"/>
              <a:t>utilitas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terdapat</a:t>
            </a:r>
            <a:r>
              <a:rPr lang="en-US" sz="2400" dirty="0"/>
              <a:t> </a:t>
            </a:r>
            <a:r>
              <a:rPr lang="en-US" sz="2400" dirty="0" err="1"/>
              <a:t>fitur</a:t>
            </a:r>
            <a:r>
              <a:rPr lang="en-US" sz="2400" dirty="0"/>
              <a:t> </a:t>
            </a:r>
            <a:r>
              <a:rPr lang="en-US" sz="2400" dirty="0" err="1"/>
              <a:t>tambah</a:t>
            </a:r>
            <a:r>
              <a:rPr lang="en-US" sz="2400" dirty="0"/>
              <a:t> </a:t>
            </a:r>
            <a:r>
              <a:rPr lang="en-US" sz="2400" dirty="0" err="1"/>
              <a:t>utilitas</a:t>
            </a:r>
            <a:r>
              <a:rPr lang="en-US" sz="2400" dirty="0"/>
              <a:t> </a:t>
            </a:r>
            <a:r>
              <a:rPr lang="en-US" sz="2400" dirty="0" err="1"/>
              <a:t>serta</a:t>
            </a:r>
            <a:r>
              <a:rPr lang="en-US" sz="2400" dirty="0"/>
              <a:t> </a:t>
            </a:r>
            <a:r>
              <a:rPr lang="en-US" sz="2400" dirty="0" err="1"/>
              <a:t>mengganti</a:t>
            </a:r>
            <a:r>
              <a:rPr lang="en-US" sz="2400" dirty="0"/>
              <a:t> </a:t>
            </a:r>
            <a:r>
              <a:rPr lang="en-US" sz="2400" dirty="0" err="1"/>
              <a:t>satuan</a:t>
            </a:r>
            <a:r>
              <a:rPr lang="en-US" sz="2400" dirty="0"/>
              <a:t> </a:t>
            </a:r>
            <a:r>
              <a:rPr lang="en-US" sz="2400" dirty="0" err="1"/>
              <a:t>utilitas</a:t>
            </a:r>
            <a:r>
              <a:rPr lang="en-US" sz="2400" dirty="0"/>
              <a:t> yang </a:t>
            </a:r>
            <a:r>
              <a:rPr lang="en-US" sz="2400" dirty="0" err="1"/>
              <a:t>telah</a:t>
            </a:r>
            <a:r>
              <a:rPr lang="en-US" sz="2400" dirty="0"/>
              <a:t> </a:t>
            </a:r>
            <a:r>
              <a:rPr lang="en-US" sz="2400" dirty="0" err="1"/>
              <a:t>ditetapkan</a:t>
            </a:r>
            <a:r>
              <a:rPr lang="en-US" sz="2400" dirty="0"/>
              <a:t>.  </a:t>
            </a:r>
            <a:r>
              <a:rPr lang="en-US" sz="2400" dirty="0" err="1"/>
              <a:t>Sehingga</a:t>
            </a:r>
            <a:r>
              <a:rPr lang="en-US" sz="2400" dirty="0"/>
              <a:t> </a:t>
            </a:r>
            <a:r>
              <a:rPr lang="en-US" sz="2400" dirty="0" err="1"/>
              <a:t>fitur</a:t>
            </a:r>
            <a:r>
              <a:rPr lang="en-US" sz="2400" dirty="0"/>
              <a:t> edit </a:t>
            </a:r>
            <a:r>
              <a:rPr lang="en-US" sz="2400" dirty="0" err="1"/>
              <a:t>terbatas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menambah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mengurangi</a:t>
            </a:r>
            <a:r>
              <a:rPr lang="en-US" sz="2400" dirty="0"/>
              <a:t> </a:t>
            </a:r>
            <a:r>
              <a:rPr lang="en-US" sz="2400" dirty="0" err="1"/>
              <a:t>utilitas</a:t>
            </a:r>
            <a:r>
              <a:rPr lang="en-US" sz="2400" dirty="0"/>
              <a:t> </a:t>
            </a:r>
            <a:r>
              <a:rPr lang="en-US" sz="2400" dirty="0" err="1"/>
              <a:t>serta</a:t>
            </a:r>
            <a:r>
              <a:rPr lang="en-US" sz="2400" dirty="0"/>
              <a:t> </a:t>
            </a:r>
            <a:r>
              <a:rPr lang="en-US" sz="2400" dirty="0" err="1"/>
              <a:t>mengubah</a:t>
            </a:r>
            <a:r>
              <a:rPr lang="en-US" sz="2400" dirty="0"/>
              <a:t> </a:t>
            </a:r>
            <a:r>
              <a:rPr lang="en-US" sz="2400" dirty="0" err="1"/>
              <a:t>satuannya</a:t>
            </a:r>
            <a:r>
              <a:rPr lang="en-US" sz="2400" dirty="0"/>
              <a:t> </a:t>
            </a:r>
            <a:r>
              <a:rPr lang="en-US" sz="2400" dirty="0" err="1"/>
              <a:t>saja</a:t>
            </a:r>
            <a:r>
              <a:rPr lang="en-US" sz="24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66CCDA-EA7A-4D81-B4FD-925591FB0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3787" y="1507136"/>
            <a:ext cx="5298588" cy="298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98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F84CC-67CF-4B40-BB01-67187FDF1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785"/>
            <a:ext cx="10515600" cy="75054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Operation – </a:t>
            </a:r>
            <a:r>
              <a:rPr lang="en-US" sz="3200" b="1" dirty="0" err="1"/>
              <a:t>Penggunaan</a:t>
            </a:r>
            <a:r>
              <a:rPr lang="en-US" sz="3200" b="1" dirty="0"/>
              <a:t> </a:t>
            </a:r>
            <a:r>
              <a:rPr lang="en-US" sz="3200" b="1" dirty="0" err="1"/>
              <a:t>Utilitas</a:t>
            </a:r>
            <a:endParaRPr lang="en-US" sz="3200" b="1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BB83C2A-E074-4F41-8359-5E58E2B51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064" y="1477831"/>
            <a:ext cx="6304722" cy="486670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Menu input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terdapat</a:t>
            </a:r>
            <a:r>
              <a:rPr lang="en-US" sz="2400" dirty="0"/>
              <a:t> 2 </a:t>
            </a:r>
            <a:r>
              <a:rPr lang="en-US" sz="2400" dirty="0" err="1"/>
              <a:t>pilihan</a:t>
            </a:r>
            <a:r>
              <a:rPr lang="en-US" sz="2400" dirty="0"/>
              <a:t> menu </a:t>
            </a:r>
            <a:r>
              <a:rPr lang="en-US" sz="2400" dirty="0" err="1"/>
              <a:t>yaitu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 </a:t>
            </a:r>
            <a:r>
              <a:rPr lang="en-US" sz="2400" dirty="0" err="1"/>
              <a:t>utilitas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tambah</a:t>
            </a:r>
            <a:r>
              <a:rPr lang="en-US" sz="2400" dirty="0"/>
              <a:t> </a:t>
            </a:r>
            <a:r>
              <a:rPr lang="en-US" sz="2400" dirty="0" err="1"/>
              <a:t>pelatihan</a:t>
            </a:r>
            <a:r>
              <a:rPr lang="en-US" sz="2400" dirty="0"/>
              <a:t> </a:t>
            </a:r>
            <a:r>
              <a:rPr lang="en-US" sz="2400" dirty="0" err="1"/>
              <a:t>beserta</a:t>
            </a:r>
            <a:r>
              <a:rPr lang="en-US" sz="2400" dirty="0"/>
              <a:t> </a:t>
            </a:r>
            <a:r>
              <a:rPr lang="en-US" sz="2400" dirty="0" err="1"/>
              <a:t>utilitas</a:t>
            </a:r>
            <a:r>
              <a:rPr lang="en-US" sz="2400" dirty="0"/>
              <a:t> </a:t>
            </a:r>
            <a:r>
              <a:rPr lang="en-US" sz="2400" dirty="0" err="1"/>
              <a:t>baru</a:t>
            </a:r>
            <a:r>
              <a:rPr lang="en-US" sz="2400" dirty="0"/>
              <a:t> dan update </a:t>
            </a:r>
            <a:r>
              <a:rPr lang="en-US" sz="2400" dirty="0" err="1"/>
              <a:t>penggunaan</a:t>
            </a:r>
            <a:r>
              <a:rPr lang="en-US" sz="2400" dirty="0"/>
              <a:t> </a:t>
            </a:r>
            <a:r>
              <a:rPr lang="en-US" sz="2400" dirty="0" err="1"/>
              <a:t>utilitas</a:t>
            </a: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 err="1"/>
              <a:t>Untuk</a:t>
            </a:r>
            <a:r>
              <a:rPr lang="en-US" sz="2400" dirty="0"/>
              <a:t> menu info </a:t>
            </a:r>
            <a:r>
              <a:rPr lang="en-US" sz="2400" dirty="0" err="1"/>
              <a:t>utilitas</a:t>
            </a:r>
            <a:r>
              <a:rPr lang="en-US" sz="2400" dirty="0"/>
              <a:t> </a:t>
            </a:r>
            <a:r>
              <a:rPr lang="en-US" sz="2400" dirty="0" err="1"/>
              <a:t>menambahkan</a:t>
            </a:r>
            <a:r>
              <a:rPr lang="en-US" sz="2400" dirty="0"/>
              <a:t> info </a:t>
            </a:r>
            <a:r>
              <a:rPr lang="en-US" sz="2400" dirty="0" err="1"/>
              <a:t>utilitas</a:t>
            </a:r>
            <a:r>
              <a:rPr lang="en-US" sz="2400" dirty="0"/>
              <a:t> </a:t>
            </a:r>
            <a:r>
              <a:rPr lang="en-US" sz="2400" dirty="0" err="1"/>
              <a:t>penlat</a:t>
            </a:r>
            <a:r>
              <a:rPr lang="en-US" sz="2400" dirty="0"/>
              <a:t> </a:t>
            </a:r>
            <a:r>
              <a:rPr lang="en-US" sz="2400" dirty="0" err="1"/>
              <a:t>baru</a:t>
            </a:r>
            <a:r>
              <a:rPr lang="en-US" sz="2400" dirty="0"/>
              <a:t> yang </a:t>
            </a:r>
            <a:r>
              <a:rPr lang="en-US" sz="2400" dirty="0" err="1"/>
              <a:t>belum</a:t>
            </a:r>
            <a:r>
              <a:rPr lang="en-US" sz="2400" dirty="0"/>
              <a:t> </a:t>
            </a:r>
            <a:r>
              <a:rPr lang="en-US" sz="2400" dirty="0" err="1"/>
              <a:t>ditambahkan</a:t>
            </a: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 err="1"/>
              <a:t>Untuk</a:t>
            </a:r>
            <a:r>
              <a:rPr lang="en-US" sz="2400" dirty="0"/>
              <a:t> menu update </a:t>
            </a:r>
            <a:r>
              <a:rPr lang="en-US" sz="2400" dirty="0" err="1"/>
              <a:t>penggunaan</a:t>
            </a:r>
            <a:r>
              <a:rPr lang="en-US" sz="2400" dirty="0"/>
              <a:t> </a:t>
            </a:r>
            <a:r>
              <a:rPr lang="en-US" sz="2400" dirty="0" err="1"/>
              <a:t>diisi</a:t>
            </a:r>
            <a:r>
              <a:rPr lang="en-US" sz="2400" dirty="0"/>
              <a:t> oleh </a:t>
            </a:r>
            <a:r>
              <a:rPr lang="en-US" sz="2400" dirty="0" err="1"/>
              <a:t>petugas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update </a:t>
            </a:r>
            <a:r>
              <a:rPr lang="en-US" sz="2400" dirty="0" err="1"/>
              <a:t>penggunaan</a:t>
            </a:r>
            <a:r>
              <a:rPr lang="en-US" sz="2400" dirty="0"/>
              <a:t> </a:t>
            </a:r>
            <a:r>
              <a:rPr lang="en-US" sz="2400" dirty="0" err="1"/>
              <a:t>utilitas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setiap</a:t>
            </a:r>
            <a:r>
              <a:rPr lang="en-US" sz="2400" dirty="0"/>
              <a:t> </a:t>
            </a:r>
            <a:r>
              <a:rPr lang="en-US" sz="2400" dirty="0" err="1"/>
              <a:t>pelatihan</a:t>
            </a:r>
            <a:r>
              <a:rPr lang="en-US" sz="2400" dirty="0"/>
              <a:t> </a:t>
            </a:r>
            <a:r>
              <a:rPr lang="en-US" sz="2400" dirty="0" err="1"/>
              <a:t>sesuai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batch dan </a:t>
            </a:r>
            <a:r>
              <a:rPr lang="en-US" sz="2400" dirty="0" err="1"/>
              <a:t>tanggal</a:t>
            </a:r>
            <a:r>
              <a:rPr lang="en-US" sz="2400" dirty="0"/>
              <a:t> </a:t>
            </a:r>
            <a:r>
              <a:rPr lang="en-US" sz="2400" dirty="0" err="1"/>
              <a:t>pelaksanaan</a:t>
            </a:r>
            <a:r>
              <a:rPr lang="en-US" sz="2400" dirty="0"/>
              <a:t> </a:t>
            </a:r>
            <a:r>
              <a:rPr lang="en-US" sz="2400" dirty="0" err="1"/>
              <a:t>penlat</a:t>
            </a:r>
            <a:r>
              <a:rPr lang="en-US" sz="2400" dirty="0"/>
              <a:t> </a:t>
            </a:r>
            <a:r>
              <a:rPr lang="en-US" sz="2400" dirty="0" err="1"/>
              <a:t>berjalan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3E055F-E983-4E40-A73A-68460F8FD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7490" y="1323083"/>
            <a:ext cx="4675445" cy="26299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004D46-F6D3-4148-83D6-A7C7F2B3AF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2940" y="4022774"/>
            <a:ext cx="4675445" cy="262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25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F84CC-67CF-4B40-BB01-67187FDF1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58" y="516268"/>
            <a:ext cx="10515600" cy="750546"/>
          </a:xfrm>
        </p:spPr>
        <p:txBody>
          <a:bodyPr/>
          <a:lstStyle/>
          <a:p>
            <a:pPr algn="ctr"/>
            <a:r>
              <a:rPr lang="en-US" b="1" dirty="0"/>
              <a:t>Marketing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08E141-5C60-4699-8021-2927F52B2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3786" y="1323083"/>
            <a:ext cx="5353468" cy="3011326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BB83C2A-E074-4F41-8359-5E58E2B51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064" y="1323083"/>
            <a:ext cx="6304722" cy="435133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Menu-menu </a:t>
            </a:r>
            <a:r>
              <a:rPr lang="en-US" sz="2400" dirty="0" err="1"/>
              <a:t>kebutuhan</a:t>
            </a:r>
            <a:r>
              <a:rPr lang="en-US" sz="2400" dirty="0"/>
              <a:t> Marketing : Marketing Campaign, </a:t>
            </a:r>
            <a:r>
              <a:rPr lang="en-US" sz="2400" dirty="0" err="1"/>
              <a:t>Enggagement</a:t>
            </a:r>
            <a:r>
              <a:rPr lang="en-US" sz="2400" dirty="0"/>
              <a:t> </a:t>
            </a:r>
            <a:r>
              <a:rPr lang="en-US" sz="2400" dirty="0" err="1"/>
              <a:t>Medsos</a:t>
            </a:r>
            <a:r>
              <a:rPr lang="en-US" sz="2400" dirty="0"/>
              <a:t> dan Company Agreement</a:t>
            </a:r>
          </a:p>
          <a:p>
            <a:pPr>
              <a:lnSpc>
                <a:spcPct val="120000"/>
              </a:lnSpc>
            </a:pPr>
            <a:r>
              <a:rPr lang="en-US" sz="2400" dirty="0" err="1"/>
              <a:t>Infografis</a:t>
            </a:r>
            <a:r>
              <a:rPr lang="en-US" sz="2400" dirty="0"/>
              <a:t> per-menu – </a:t>
            </a:r>
            <a:r>
              <a:rPr lang="en-US" sz="2400" dirty="0" err="1"/>
              <a:t>Menampilkan</a:t>
            </a:r>
            <a:r>
              <a:rPr lang="en-US" sz="2400" dirty="0"/>
              <a:t> </a:t>
            </a:r>
            <a:r>
              <a:rPr lang="en-US" sz="2400" dirty="0" err="1"/>
              <a:t>sekilas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 </a:t>
            </a:r>
            <a:r>
              <a:rPr lang="en-US" sz="2400" dirty="0" err="1"/>
              <a:t>terkait</a:t>
            </a:r>
            <a:r>
              <a:rPr lang="en-US" sz="2400" dirty="0"/>
              <a:t> masing-masing menu :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Marketing Campaign : </a:t>
            </a:r>
            <a:r>
              <a:rPr lang="en-US" sz="1800" dirty="0" err="1"/>
              <a:t>Menampilkan</a:t>
            </a:r>
            <a:r>
              <a:rPr lang="en-US" sz="1800" dirty="0"/>
              <a:t> </a:t>
            </a:r>
            <a:r>
              <a:rPr lang="en-US" sz="1800" dirty="0" err="1"/>
              <a:t>informasi</a:t>
            </a:r>
            <a:r>
              <a:rPr lang="en-US" sz="1800" dirty="0"/>
              <a:t> </a:t>
            </a:r>
            <a:r>
              <a:rPr lang="en-US" sz="1800" dirty="0" err="1"/>
              <a:t>terkait</a:t>
            </a:r>
            <a:r>
              <a:rPr lang="en-US" sz="1800" dirty="0"/>
              <a:t> </a:t>
            </a:r>
            <a:r>
              <a:rPr lang="en-US" sz="1800" dirty="0" err="1"/>
              <a:t>kegiatan</a:t>
            </a:r>
            <a:r>
              <a:rPr lang="en-US" sz="1800" dirty="0"/>
              <a:t> marketing </a:t>
            </a:r>
            <a:r>
              <a:rPr lang="en-US" sz="1800" dirty="0" err="1"/>
              <a:t>terbaru</a:t>
            </a:r>
            <a:r>
              <a:rPr lang="en-US" sz="1800" dirty="0"/>
              <a:t> </a:t>
            </a:r>
            <a:r>
              <a:rPr lang="en-US" sz="1800" dirty="0" err="1"/>
              <a:t>baik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eksibisi</a:t>
            </a:r>
            <a:r>
              <a:rPr lang="en-US" sz="1800" dirty="0"/>
              <a:t>, digital marketing dan visit </a:t>
            </a:r>
            <a:r>
              <a:rPr lang="en-US" sz="1800" dirty="0" err="1"/>
              <a:t>perusahaan</a:t>
            </a:r>
            <a:r>
              <a:rPr lang="en-US" sz="1800" dirty="0"/>
              <a:t> yang </a:t>
            </a:r>
            <a:r>
              <a:rPr lang="en-US" sz="1800" dirty="0" err="1"/>
              <a:t>sudah</a:t>
            </a:r>
            <a:r>
              <a:rPr lang="en-US" sz="1800" dirty="0"/>
              <a:t> di input oleh </a:t>
            </a:r>
            <a:r>
              <a:rPr lang="en-US" sz="1800" dirty="0" err="1"/>
              <a:t>petugas</a:t>
            </a:r>
            <a:endParaRPr lang="en-US" sz="1800" dirty="0"/>
          </a:p>
          <a:p>
            <a:pPr lvl="1">
              <a:lnSpc>
                <a:spcPct val="120000"/>
              </a:lnSpc>
            </a:pPr>
            <a:r>
              <a:rPr lang="en-US" sz="1800" dirty="0" err="1"/>
              <a:t>Enggagement</a:t>
            </a:r>
            <a:r>
              <a:rPr lang="en-US" sz="1800" dirty="0"/>
              <a:t> </a:t>
            </a:r>
            <a:r>
              <a:rPr lang="en-US" sz="1800" dirty="0" err="1"/>
              <a:t>Medsos</a:t>
            </a:r>
            <a:r>
              <a:rPr lang="en-US" sz="1800" dirty="0"/>
              <a:t> : </a:t>
            </a:r>
            <a:r>
              <a:rPr lang="en-US" sz="1800" dirty="0" err="1"/>
              <a:t>Menampilkan</a:t>
            </a:r>
            <a:r>
              <a:rPr lang="en-US" sz="1800" dirty="0"/>
              <a:t> </a:t>
            </a:r>
            <a:r>
              <a:rPr lang="en-US" sz="1800" dirty="0" err="1"/>
              <a:t>informasi</a:t>
            </a:r>
            <a:r>
              <a:rPr lang="en-US" sz="1800" dirty="0"/>
              <a:t> </a:t>
            </a:r>
            <a:r>
              <a:rPr lang="en-US" sz="1800" dirty="0" err="1"/>
              <a:t>terkait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engagement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medsos</a:t>
            </a:r>
            <a:r>
              <a:rPr lang="en-US" sz="1800" dirty="0"/>
              <a:t> MTC </a:t>
            </a:r>
            <a:r>
              <a:rPr lang="en-US" sz="1800" dirty="0" err="1"/>
              <a:t>atau</a:t>
            </a:r>
            <a:r>
              <a:rPr lang="en-US" sz="1800" dirty="0"/>
              <a:t> data </a:t>
            </a:r>
            <a:r>
              <a:rPr lang="en-US" sz="1800" dirty="0" err="1"/>
              <a:t>analisis</a:t>
            </a:r>
            <a:r>
              <a:rPr lang="en-US" sz="1800" dirty="0"/>
              <a:t> </a:t>
            </a:r>
            <a:r>
              <a:rPr lang="en-US" sz="1800" dirty="0" err="1"/>
              <a:t>seperti</a:t>
            </a:r>
            <a:r>
              <a:rPr lang="en-US" sz="1800" dirty="0"/>
              <a:t> Meta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Qontak</a:t>
            </a:r>
            <a:endParaRPr lang="en-US" sz="1800" dirty="0"/>
          </a:p>
          <a:p>
            <a:pPr lvl="1">
              <a:lnSpc>
                <a:spcPct val="120000"/>
              </a:lnSpc>
            </a:pPr>
            <a:r>
              <a:rPr lang="en-US" sz="1800" dirty="0"/>
              <a:t>Company Agreement : </a:t>
            </a:r>
            <a:r>
              <a:rPr lang="en-US" sz="1800" dirty="0" err="1"/>
              <a:t>Menampilkan</a:t>
            </a:r>
            <a:r>
              <a:rPr lang="en-US" sz="1800" dirty="0"/>
              <a:t> </a:t>
            </a:r>
            <a:r>
              <a:rPr lang="en-US" sz="1800" dirty="0" err="1"/>
              <a:t>informasi</a:t>
            </a:r>
            <a:r>
              <a:rPr lang="en-US" sz="1800" dirty="0"/>
              <a:t> </a:t>
            </a:r>
            <a:r>
              <a:rPr lang="en-US" sz="1800" dirty="0" err="1"/>
              <a:t>terkait</a:t>
            </a:r>
            <a:r>
              <a:rPr lang="en-US" sz="1800" dirty="0"/>
              <a:t> </a:t>
            </a:r>
            <a:r>
              <a:rPr lang="en-US" sz="1800" dirty="0" err="1"/>
              <a:t>perusahaan-perusahaan</a:t>
            </a:r>
            <a:r>
              <a:rPr lang="en-US" sz="1800" dirty="0"/>
              <a:t> yang </a:t>
            </a:r>
            <a:r>
              <a:rPr lang="en-US" sz="1800" dirty="0" err="1"/>
              <a:t>sudah</a:t>
            </a:r>
            <a:r>
              <a:rPr lang="en-US" sz="1800" dirty="0"/>
              <a:t> </a:t>
            </a:r>
            <a:r>
              <a:rPr lang="en-US" sz="1800" dirty="0" err="1"/>
              <a:t>berafiliasi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MTC </a:t>
            </a:r>
            <a:r>
              <a:rPr lang="en-US" sz="1800" dirty="0" err="1"/>
              <a:t>termasuk</a:t>
            </a:r>
            <a:r>
              <a:rPr lang="en-US" sz="1800" dirty="0"/>
              <a:t> status </a:t>
            </a:r>
            <a:r>
              <a:rPr lang="en-US" sz="1800" dirty="0" err="1"/>
              <a:t>kerjasamanya</a:t>
            </a:r>
            <a:endParaRPr lang="en-US" sz="1800" dirty="0"/>
          </a:p>
          <a:p>
            <a:pPr>
              <a:lnSpc>
                <a:spcPct val="120000"/>
              </a:lnSpc>
            </a:pPr>
            <a:r>
              <a:rPr lang="en-US" sz="2400" dirty="0"/>
              <a:t>Dashboard Home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dilengkapi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direct </a:t>
            </a:r>
            <a:r>
              <a:rPr lang="en-US" sz="2400" dirty="0" err="1"/>
              <a:t>langsung</a:t>
            </a:r>
            <a:r>
              <a:rPr lang="en-US" sz="2400" dirty="0"/>
              <a:t> </a:t>
            </a:r>
            <a:r>
              <a:rPr lang="en-US" sz="2400" dirty="0" err="1"/>
              <a:t>kepada</a:t>
            </a:r>
            <a:r>
              <a:rPr lang="en-US" sz="2400" dirty="0"/>
              <a:t> </a:t>
            </a:r>
            <a:r>
              <a:rPr lang="en-US" sz="2400" dirty="0" err="1"/>
              <a:t>halaman</a:t>
            </a:r>
            <a:r>
              <a:rPr lang="en-US" sz="2400" dirty="0"/>
              <a:t> masing-masing menu.</a:t>
            </a:r>
          </a:p>
        </p:txBody>
      </p:sp>
    </p:spTree>
    <p:extLst>
      <p:ext uri="{BB962C8B-B14F-4D97-AF65-F5344CB8AC3E}">
        <p14:creationId xmlns:p14="http://schemas.microsoft.com/office/powerpoint/2010/main" val="325948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F84CC-67CF-4B40-BB01-67187FDF1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58" y="516268"/>
            <a:ext cx="10515600" cy="750546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Marketing – Marketing Campaign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08E141-5C60-4699-8021-2927F52B2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3786" y="1351219"/>
            <a:ext cx="5353468" cy="3011325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BB83C2A-E074-4F41-8359-5E58E2B51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064" y="1323083"/>
            <a:ext cx="6304722" cy="4351338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Menu marketing campaign </a:t>
            </a:r>
            <a:r>
              <a:rPr lang="en-US" sz="2400" dirty="0" err="1"/>
              <a:t>dilengkapi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fitur</a:t>
            </a:r>
            <a:r>
              <a:rPr lang="en-US" sz="2400" dirty="0"/>
              <a:t> edit data dan input data </a:t>
            </a:r>
            <a:r>
              <a:rPr lang="en-US" sz="2400" dirty="0" err="1"/>
              <a:t>sebagai</a:t>
            </a:r>
            <a:r>
              <a:rPr lang="en-US" sz="2400" dirty="0"/>
              <a:t> control document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Menu </a:t>
            </a:r>
            <a:r>
              <a:rPr lang="en-US" sz="2400" dirty="0" err="1"/>
              <a:t>ini</a:t>
            </a:r>
            <a:r>
              <a:rPr lang="en-US" sz="2400" dirty="0"/>
              <a:t> juga </a:t>
            </a:r>
            <a:r>
              <a:rPr lang="en-US" sz="2400" dirty="0" err="1"/>
              <a:t>dilengkapi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filter </a:t>
            </a:r>
            <a:r>
              <a:rPr lang="en-US" sz="2400" dirty="0" err="1"/>
              <a:t>waktu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periode</a:t>
            </a:r>
            <a:r>
              <a:rPr lang="en-US" sz="2400" dirty="0"/>
              <a:t> dan </a:t>
            </a:r>
            <a:r>
              <a:rPr lang="en-US" sz="2400" dirty="0" err="1"/>
              <a:t>jenis</a:t>
            </a:r>
            <a:r>
              <a:rPr lang="en-US" sz="2400" dirty="0"/>
              <a:t> </a:t>
            </a:r>
            <a:r>
              <a:rPr lang="en-US" sz="2400" dirty="0" err="1"/>
              <a:t>kegiatan</a:t>
            </a:r>
            <a:r>
              <a:rPr lang="en-US" sz="2400" dirty="0"/>
              <a:t>.  </a:t>
            </a:r>
            <a:r>
              <a:rPr lang="en-US" sz="2400" dirty="0" err="1"/>
              <a:t>Jenis</a:t>
            </a:r>
            <a:r>
              <a:rPr lang="en-US" sz="2400" dirty="0"/>
              <a:t> </a:t>
            </a:r>
            <a:r>
              <a:rPr lang="en-US" sz="2400" dirty="0" err="1"/>
              <a:t>kegiatan</a:t>
            </a:r>
            <a:r>
              <a:rPr lang="en-US" sz="2400" dirty="0"/>
              <a:t> </a:t>
            </a:r>
            <a:r>
              <a:rPr lang="en-US" sz="2400" dirty="0" err="1"/>
              <a:t>terdapat</a:t>
            </a:r>
            <a:r>
              <a:rPr lang="en-US" sz="2400" dirty="0"/>
              <a:t> 3 </a:t>
            </a:r>
            <a:r>
              <a:rPr lang="en-US" sz="2400" dirty="0" err="1"/>
              <a:t>kategori</a:t>
            </a:r>
            <a:r>
              <a:rPr lang="en-US" sz="2400" dirty="0"/>
              <a:t> </a:t>
            </a:r>
            <a:r>
              <a:rPr lang="en-US" sz="2400" dirty="0" err="1"/>
              <a:t>yaitu</a:t>
            </a:r>
            <a:r>
              <a:rPr lang="en-US" sz="2400" dirty="0"/>
              <a:t> </a:t>
            </a:r>
            <a:r>
              <a:rPr lang="en-US" sz="2400" dirty="0" err="1"/>
              <a:t>Eksibisi</a:t>
            </a:r>
            <a:r>
              <a:rPr lang="en-US" sz="2400" dirty="0"/>
              <a:t>, Digital Marketing dan visit </a:t>
            </a:r>
            <a:r>
              <a:rPr lang="en-US" sz="2400" dirty="0" err="1"/>
              <a:t>perusahaan</a:t>
            </a: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/>
              <a:t>Menu </a:t>
            </a:r>
            <a:r>
              <a:rPr lang="en-US" sz="2400" dirty="0" err="1"/>
              <a:t>ini</a:t>
            </a:r>
            <a:r>
              <a:rPr lang="en-US" sz="2400" dirty="0"/>
              <a:t> juga </a:t>
            </a:r>
            <a:r>
              <a:rPr lang="en-US" sz="2400" dirty="0" err="1"/>
              <a:t>menampilkan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 </a:t>
            </a:r>
            <a:r>
              <a:rPr lang="en-US" sz="2400" dirty="0" err="1"/>
              <a:t>kegiatan-kegiatan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fungsi</a:t>
            </a:r>
            <a:r>
              <a:rPr lang="en-US" sz="2400" dirty="0"/>
              <a:t> marketing yang </a:t>
            </a:r>
            <a:r>
              <a:rPr lang="en-US" sz="2400" dirty="0" err="1"/>
              <a:t>menampilkan</a:t>
            </a:r>
            <a:r>
              <a:rPr lang="en-US" sz="2400" dirty="0"/>
              <a:t> detail </a:t>
            </a:r>
            <a:r>
              <a:rPr lang="en-US" sz="2400" dirty="0" err="1"/>
              <a:t>informasi</a:t>
            </a:r>
            <a:r>
              <a:rPr lang="en-US" sz="2400" dirty="0"/>
              <a:t> yang </a:t>
            </a:r>
            <a:r>
              <a:rPr lang="en-US" sz="2400" dirty="0" err="1"/>
              <a:t>disesuaikan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kebutuhan</a:t>
            </a:r>
            <a:r>
              <a:rPr lang="en-US" sz="2400" dirty="0"/>
              <a:t> </a:t>
            </a:r>
            <a:r>
              <a:rPr lang="en-US" sz="2400" dirty="0" err="1"/>
              <a:t>fungsi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11134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F84CC-67CF-4B40-BB01-67187FDF1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58" y="516268"/>
            <a:ext cx="10515600" cy="750546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Marketing – Marketing Campaign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BB83C2A-E074-4F41-8359-5E58E2B51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064" y="1323083"/>
            <a:ext cx="6304722" cy="435133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Menu marketing campaign </a:t>
            </a:r>
            <a:r>
              <a:rPr lang="en-US" sz="2400" dirty="0" err="1"/>
              <a:t>dilengkapi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fitur</a:t>
            </a:r>
            <a:r>
              <a:rPr lang="en-US" sz="2400" dirty="0"/>
              <a:t> edit data dan input data </a:t>
            </a:r>
            <a:r>
              <a:rPr lang="en-US" sz="2400" dirty="0" err="1"/>
              <a:t>sebagai</a:t>
            </a:r>
            <a:r>
              <a:rPr lang="en-US" sz="2400" dirty="0"/>
              <a:t> control document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Menu </a:t>
            </a:r>
            <a:r>
              <a:rPr lang="en-US" sz="2400" dirty="0" err="1"/>
              <a:t>ini</a:t>
            </a:r>
            <a:r>
              <a:rPr lang="en-US" sz="2400" dirty="0"/>
              <a:t> juga </a:t>
            </a:r>
            <a:r>
              <a:rPr lang="en-US" sz="2400" dirty="0" err="1"/>
              <a:t>dilengkapi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filter </a:t>
            </a:r>
            <a:r>
              <a:rPr lang="en-US" sz="2400" dirty="0" err="1"/>
              <a:t>waktu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periode</a:t>
            </a:r>
            <a:r>
              <a:rPr lang="en-US" sz="2400" dirty="0"/>
              <a:t> dan </a:t>
            </a:r>
            <a:r>
              <a:rPr lang="en-US" sz="2400" dirty="0" err="1"/>
              <a:t>jenis</a:t>
            </a:r>
            <a:r>
              <a:rPr lang="en-US" sz="2400" dirty="0"/>
              <a:t> </a:t>
            </a:r>
            <a:r>
              <a:rPr lang="en-US" sz="2400" dirty="0" err="1"/>
              <a:t>kegiatan</a:t>
            </a:r>
            <a:r>
              <a:rPr lang="en-US" sz="2400" dirty="0"/>
              <a:t>.  </a:t>
            </a:r>
            <a:r>
              <a:rPr lang="en-US" sz="2400" dirty="0" err="1"/>
              <a:t>Jenis</a:t>
            </a:r>
            <a:r>
              <a:rPr lang="en-US" sz="2400" dirty="0"/>
              <a:t> </a:t>
            </a:r>
            <a:r>
              <a:rPr lang="en-US" sz="2400" dirty="0" err="1"/>
              <a:t>kegiatan</a:t>
            </a:r>
            <a:r>
              <a:rPr lang="en-US" sz="2400" dirty="0"/>
              <a:t> </a:t>
            </a:r>
            <a:r>
              <a:rPr lang="en-US" sz="2400" dirty="0" err="1"/>
              <a:t>terdapat</a:t>
            </a:r>
            <a:r>
              <a:rPr lang="en-US" sz="2400" dirty="0"/>
              <a:t> 3 </a:t>
            </a:r>
            <a:r>
              <a:rPr lang="en-US" sz="2400" dirty="0" err="1"/>
              <a:t>kategori</a:t>
            </a:r>
            <a:r>
              <a:rPr lang="en-US" sz="2400" dirty="0"/>
              <a:t> </a:t>
            </a:r>
            <a:r>
              <a:rPr lang="en-US" sz="2400" dirty="0" err="1"/>
              <a:t>yaitu</a:t>
            </a:r>
            <a:r>
              <a:rPr lang="en-US" sz="2400" dirty="0"/>
              <a:t> </a:t>
            </a:r>
            <a:r>
              <a:rPr lang="en-US" sz="2400" dirty="0" err="1"/>
              <a:t>Eksibisi</a:t>
            </a:r>
            <a:r>
              <a:rPr lang="en-US" sz="2400" dirty="0"/>
              <a:t>, Digital Marketing dan visit </a:t>
            </a:r>
            <a:r>
              <a:rPr lang="en-US" sz="2400" dirty="0" err="1"/>
              <a:t>perusahaan</a:t>
            </a: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/>
              <a:t>Menu edit data </a:t>
            </a:r>
            <a:r>
              <a:rPr lang="en-US" sz="2400" dirty="0" err="1"/>
              <a:t>berfungsi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mengganti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melakukan</a:t>
            </a:r>
            <a:r>
              <a:rPr lang="en-US" sz="2400" dirty="0"/>
              <a:t> </a:t>
            </a:r>
            <a:r>
              <a:rPr lang="en-US" sz="2400" dirty="0" err="1"/>
              <a:t>perbaikan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 data yang </a:t>
            </a:r>
            <a:r>
              <a:rPr lang="en-US" sz="2400" dirty="0" err="1"/>
              <a:t>sudah</a:t>
            </a:r>
            <a:r>
              <a:rPr lang="en-US" sz="2400" dirty="0"/>
              <a:t> </a:t>
            </a:r>
            <a:r>
              <a:rPr lang="en-US" sz="2400" dirty="0" err="1"/>
              <a:t>ditambahkan</a:t>
            </a:r>
            <a:r>
              <a:rPr lang="en-US" sz="2400" dirty="0"/>
              <a:t> </a:t>
            </a:r>
            <a:r>
              <a:rPr lang="en-US" sz="2400" dirty="0" err="1"/>
              <a:t>sebelumnya</a:t>
            </a: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/>
              <a:t>Menu input data </a:t>
            </a:r>
            <a:r>
              <a:rPr lang="en-US" sz="2400" dirty="0" err="1"/>
              <a:t>berfungsi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menambahkan</a:t>
            </a:r>
            <a:r>
              <a:rPr lang="en-US" sz="2400" dirty="0"/>
              <a:t> </a:t>
            </a:r>
            <a:r>
              <a:rPr lang="en-US" sz="2400" dirty="0" err="1"/>
              <a:t>kegiatan</a:t>
            </a:r>
            <a:r>
              <a:rPr lang="en-US" sz="2400" dirty="0"/>
              <a:t> </a:t>
            </a:r>
            <a:r>
              <a:rPr lang="en-US" sz="2400" dirty="0" err="1"/>
              <a:t>baru</a:t>
            </a:r>
            <a:r>
              <a:rPr lang="en-US" sz="2400" dirty="0"/>
              <a:t> </a:t>
            </a:r>
            <a:r>
              <a:rPr lang="en-US" sz="2400" dirty="0" err="1"/>
              <a:t>beserta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 detail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setiap</a:t>
            </a:r>
            <a:r>
              <a:rPr lang="en-US" sz="2400" dirty="0"/>
              <a:t> </a:t>
            </a:r>
            <a:r>
              <a:rPr lang="en-US" sz="2400" dirty="0" err="1"/>
              <a:t>kegiatan</a:t>
            </a: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b="1" dirty="0"/>
              <a:t>Isi </a:t>
            </a:r>
            <a:r>
              <a:rPr lang="en-US" sz="2400" b="1" dirty="0" err="1"/>
              <a:t>dari</a:t>
            </a:r>
            <a:r>
              <a:rPr lang="en-US" sz="2400" b="1" dirty="0"/>
              <a:t> </a:t>
            </a:r>
            <a:r>
              <a:rPr lang="en-US" sz="2400" b="1" dirty="0" err="1"/>
              <a:t>informasi</a:t>
            </a:r>
            <a:r>
              <a:rPr lang="en-US" sz="2400" b="1" dirty="0"/>
              <a:t> </a:t>
            </a:r>
            <a:r>
              <a:rPr lang="en-US" sz="2400" b="1" dirty="0" err="1"/>
              <a:t>disesuaikan</a:t>
            </a:r>
            <a:r>
              <a:rPr lang="en-US" sz="2400" b="1" dirty="0"/>
              <a:t> </a:t>
            </a:r>
            <a:r>
              <a:rPr lang="en-US" sz="2400" b="1" dirty="0" err="1"/>
              <a:t>dengan</a:t>
            </a:r>
            <a:r>
              <a:rPr lang="en-US" sz="2400" b="1" dirty="0"/>
              <a:t> </a:t>
            </a:r>
            <a:r>
              <a:rPr lang="en-US" sz="2400" b="1" dirty="0" err="1"/>
              <a:t>kebutuhan</a:t>
            </a:r>
            <a:r>
              <a:rPr lang="en-US" sz="2400" b="1" dirty="0"/>
              <a:t> </a:t>
            </a:r>
            <a:r>
              <a:rPr lang="en-US" sz="2400" b="1" dirty="0" err="1"/>
              <a:t>fungsi</a:t>
            </a:r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4F40E0-DC3B-4E50-8252-9B64A59F3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7490" y="1323083"/>
            <a:ext cx="4675445" cy="26299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0A441D-C758-45C2-8C3C-70E4473E6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2941" y="4022774"/>
            <a:ext cx="4675443" cy="262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496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F84CC-67CF-4B40-BB01-67187FDF1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58" y="516268"/>
            <a:ext cx="10515600" cy="750546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Marketing – </a:t>
            </a:r>
            <a:r>
              <a:rPr lang="en-US" sz="3600" b="1" dirty="0" err="1"/>
              <a:t>Enggagement</a:t>
            </a:r>
            <a:r>
              <a:rPr lang="en-US" sz="3600" b="1" dirty="0"/>
              <a:t> </a:t>
            </a:r>
            <a:r>
              <a:rPr lang="en-US" sz="3600" b="1" dirty="0" err="1"/>
              <a:t>Medsos</a:t>
            </a:r>
            <a:endParaRPr lang="en-US" sz="3600" b="1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BB83C2A-E074-4F41-8359-5E58E2B51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064" y="1323083"/>
            <a:ext cx="11339324" cy="435133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400" dirty="0"/>
              <a:t>Menu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disesuaikan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menarik</a:t>
            </a:r>
            <a:r>
              <a:rPr lang="en-US" sz="2400" dirty="0"/>
              <a:t> data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medsos</a:t>
            </a:r>
            <a:r>
              <a:rPr lang="en-US" sz="2400" dirty="0"/>
              <a:t> MTC : Facebook, WhatsApp dan Instagram</a:t>
            </a:r>
          </a:p>
        </p:txBody>
      </p:sp>
    </p:spTree>
    <p:extLst>
      <p:ext uri="{BB962C8B-B14F-4D97-AF65-F5344CB8AC3E}">
        <p14:creationId xmlns:p14="http://schemas.microsoft.com/office/powerpoint/2010/main" val="3438570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96A8EBF-4171-4214-A94F-F6E45559D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6914"/>
            <a:ext cx="10515600" cy="1325563"/>
          </a:xfrm>
        </p:spPr>
        <p:txBody>
          <a:bodyPr/>
          <a:lstStyle/>
          <a:p>
            <a:r>
              <a:rPr lang="en-US" b="1" dirty="0"/>
              <a:t>LATARA BELAKANG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5711C01-7A1B-43E4-8C70-9C3EC9F44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270" y="1626841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err="1"/>
              <a:t>Kebutuhan</a:t>
            </a:r>
            <a:r>
              <a:rPr lang="en-US" dirty="0"/>
              <a:t> </a:t>
            </a:r>
            <a:r>
              <a:rPr lang="en-US" dirty="0" err="1"/>
              <a:t>Pembuatan</a:t>
            </a:r>
            <a:r>
              <a:rPr lang="en-US" dirty="0"/>
              <a:t> Dashboard internal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pengukuran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AKHLAK di Pertamina</a:t>
            </a:r>
          </a:p>
          <a:p>
            <a:r>
              <a:rPr lang="en-US" dirty="0" err="1"/>
              <a:t>Digitalisasi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memonitoring</a:t>
            </a:r>
            <a:r>
              <a:rPr lang="en-US" dirty="0"/>
              <a:t> ,</a:t>
            </a:r>
            <a:r>
              <a:rPr lang="en-US" dirty="0" err="1"/>
              <a:t>Project,KPI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 masing2  </a:t>
            </a:r>
            <a:r>
              <a:rPr lang="en-US" dirty="0" err="1"/>
              <a:t>fungsi</a:t>
            </a:r>
            <a:r>
              <a:rPr lang="en-US" dirty="0"/>
              <a:t> Pertamina Maritime Training Center</a:t>
            </a:r>
          </a:p>
          <a:p>
            <a:r>
              <a:rPr lang="en-US" dirty="0" err="1"/>
              <a:t>Digitalisasi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pengolahan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pelaporan</a:t>
            </a:r>
            <a:r>
              <a:rPr lang="en-US" dirty="0"/>
              <a:t>  Internal</a:t>
            </a:r>
          </a:p>
          <a:p>
            <a:r>
              <a:rPr lang="en-US" dirty="0"/>
              <a:t>Monitoring </a:t>
            </a:r>
            <a:r>
              <a:rPr lang="en-US" dirty="0" err="1"/>
              <a:t>Akhlak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MTC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348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F84CC-67CF-4B40-BB01-67187FDF1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58" y="516268"/>
            <a:ext cx="10515600" cy="750546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Marketing – Company Agreement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08E141-5C60-4699-8021-2927F52B2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3787" y="1351219"/>
            <a:ext cx="5353466" cy="3011325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BB83C2A-E074-4F41-8359-5E58E2B51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064" y="1323083"/>
            <a:ext cx="6304722" cy="4351338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Menu Company Agreement </a:t>
            </a:r>
            <a:r>
              <a:rPr lang="en-US" sz="2400" dirty="0" err="1"/>
              <a:t>dilengkapi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fitur</a:t>
            </a:r>
            <a:r>
              <a:rPr lang="en-US" sz="2400" dirty="0"/>
              <a:t> edit data dan input data </a:t>
            </a:r>
            <a:r>
              <a:rPr lang="en-US" sz="2400" dirty="0" err="1"/>
              <a:t>sebagai</a:t>
            </a:r>
            <a:r>
              <a:rPr lang="en-US" sz="2400" dirty="0"/>
              <a:t> control document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Menu </a:t>
            </a:r>
            <a:r>
              <a:rPr lang="en-US" sz="2400" dirty="0" err="1"/>
              <a:t>ini</a:t>
            </a:r>
            <a:r>
              <a:rPr lang="en-US" sz="2400" dirty="0"/>
              <a:t> juga </a:t>
            </a:r>
            <a:r>
              <a:rPr lang="en-US" sz="2400" dirty="0" err="1"/>
              <a:t>dilengkapi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filter </a:t>
            </a:r>
            <a:r>
              <a:rPr lang="en-US" sz="2400" dirty="0" err="1"/>
              <a:t>waktu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periode</a:t>
            </a: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/>
              <a:t>Menu </a:t>
            </a:r>
            <a:r>
              <a:rPr lang="en-US" sz="2400" dirty="0" err="1"/>
              <a:t>ini</a:t>
            </a:r>
            <a:r>
              <a:rPr lang="en-US" sz="2400" dirty="0"/>
              <a:t> juga </a:t>
            </a:r>
            <a:r>
              <a:rPr lang="en-US" sz="2400" dirty="0" err="1"/>
              <a:t>menampilkan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 </a:t>
            </a:r>
            <a:r>
              <a:rPr lang="en-US" sz="2400" dirty="0" err="1"/>
              <a:t>terkait</a:t>
            </a:r>
            <a:r>
              <a:rPr lang="en-US" sz="2400" dirty="0"/>
              <a:t> </a:t>
            </a:r>
            <a:r>
              <a:rPr lang="en-US" sz="2400" dirty="0" err="1"/>
              <a:t>nama</a:t>
            </a:r>
            <a:r>
              <a:rPr lang="en-US" sz="2400" dirty="0"/>
              <a:t> </a:t>
            </a:r>
            <a:r>
              <a:rPr lang="en-US" sz="2400" dirty="0" err="1"/>
              <a:t>perusahaan</a:t>
            </a:r>
            <a:r>
              <a:rPr lang="en-US" sz="2400" dirty="0"/>
              <a:t> dan </a:t>
            </a:r>
            <a:r>
              <a:rPr lang="en-US" sz="2400" dirty="0" err="1"/>
              <a:t>profil</a:t>
            </a:r>
            <a:r>
              <a:rPr lang="en-US" sz="2400" dirty="0"/>
              <a:t> </a:t>
            </a:r>
            <a:r>
              <a:rPr lang="en-US" sz="2400" dirty="0" err="1"/>
              <a:t>perusahaan</a:t>
            </a:r>
            <a:r>
              <a:rPr lang="en-US" sz="2400" dirty="0"/>
              <a:t> yang </a:t>
            </a:r>
            <a:r>
              <a:rPr lang="en-US" sz="2400" dirty="0" err="1"/>
              <a:t>sudah</a:t>
            </a:r>
            <a:r>
              <a:rPr lang="en-US" sz="2400" dirty="0"/>
              <a:t> </a:t>
            </a:r>
            <a:r>
              <a:rPr lang="en-US" sz="2400" dirty="0" err="1"/>
              <a:t>melakukan</a:t>
            </a:r>
            <a:r>
              <a:rPr lang="en-US" sz="2400" dirty="0"/>
              <a:t> Kerjasama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berafiliasi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MTC </a:t>
            </a:r>
            <a:r>
              <a:rPr lang="en-US" sz="2400" dirty="0" err="1"/>
              <a:t>serta</a:t>
            </a:r>
            <a:r>
              <a:rPr lang="en-US" sz="2400" dirty="0"/>
              <a:t> </a:t>
            </a:r>
            <a:r>
              <a:rPr lang="en-US" sz="2400" dirty="0" err="1"/>
              <a:t>menampilkan</a:t>
            </a:r>
            <a:r>
              <a:rPr lang="en-US" sz="2400" dirty="0"/>
              <a:t> status </a:t>
            </a:r>
            <a:r>
              <a:rPr lang="en-US" sz="2400" dirty="0" err="1"/>
              <a:t>dari</a:t>
            </a:r>
            <a:r>
              <a:rPr lang="en-US" sz="2400" dirty="0"/>
              <a:t> Kerjasama dan </a:t>
            </a:r>
            <a:r>
              <a:rPr lang="en-US" sz="2400" dirty="0" err="1"/>
              <a:t>terdapat</a:t>
            </a:r>
            <a:r>
              <a:rPr lang="en-US" sz="2400" dirty="0"/>
              <a:t> </a:t>
            </a:r>
            <a:r>
              <a:rPr lang="en-US" sz="2400" dirty="0" err="1"/>
              <a:t>dokumen</a:t>
            </a:r>
            <a:r>
              <a:rPr lang="en-US" sz="2400" dirty="0"/>
              <a:t> SPK yang </a:t>
            </a:r>
            <a:r>
              <a:rPr lang="en-US" sz="2400" dirty="0" err="1"/>
              <a:t>bisa</a:t>
            </a:r>
            <a:r>
              <a:rPr lang="en-US" sz="2400" dirty="0"/>
              <a:t> </a:t>
            </a:r>
            <a:r>
              <a:rPr lang="en-US" sz="2400" dirty="0" err="1"/>
              <a:t>klik</a:t>
            </a:r>
            <a:r>
              <a:rPr lang="en-US" sz="2400" dirty="0"/>
              <a:t> dan direct pada </a:t>
            </a:r>
            <a:r>
              <a:rPr lang="en-US" sz="2400" dirty="0" err="1"/>
              <a:t>dokumennya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24973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F84CC-67CF-4B40-BB01-67187FDF1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58" y="516268"/>
            <a:ext cx="10515600" cy="750546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Marketing – Company Agreement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BB83C2A-E074-4F41-8359-5E58E2B51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064" y="1323083"/>
            <a:ext cx="6304722" cy="435133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Menu edit data </a:t>
            </a:r>
            <a:r>
              <a:rPr lang="en-US" sz="2400" dirty="0" err="1"/>
              <a:t>berfungsi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mengganti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melakukan</a:t>
            </a:r>
            <a:r>
              <a:rPr lang="en-US" sz="2400" dirty="0"/>
              <a:t> </a:t>
            </a:r>
            <a:r>
              <a:rPr lang="en-US" sz="2400" dirty="0" err="1"/>
              <a:t>perbaikan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 data yang </a:t>
            </a:r>
            <a:r>
              <a:rPr lang="en-US" sz="2400" dirty="0" err="1"/>
              <a:t>sudah</a:t>
            </a:r>
            <a:r>
              <a:rPr lang="en-US" sz="2400" dirty="0"/>
              <a:t> </a:t>
            </a:r>
            <a:r>
              <a:rPr lang="en-US" sz="2400" dirty="0" err="1"/>
              <a:t>ditambahkan</a:t>
            </a:r>
            <a:r>
              <a:rPr lang="en-US" sz="2400" dirty="0"/>
              <a:t> </a:t>
            </a:r>
            <a:r>
              <a:rPr lang="en-US" sz="2400" dirty="0" err="1"/>
              <a:t>sebelumnya</a:t>
            </a:r>
            <a:r>
              <a:rPr lang="en-US" sz="2400" dirty="0"/>
              <a:t>. Menu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terdapat</a:t>
            </a:r>
            <a:r>
              <a:rPr lang="en-US" sz="2400" dirty="0"/>
              <a:t> filter Status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memudahkan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pengelompokan</a:t>
            </a:r>
            <a:r>
              <a:rPr lang="en-US" sz="2400" dirty="0"/>
              <a:t> status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perusahaan</a:t>
            </a: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/>
              <a:t>Menu input data </a:t>
            </a:r>
            <a:r>
              <a:rPr lang="en-US" sz="2400" dirty="0" err="1"/>
              <a:t>berfungsi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menambahkan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 </a:t>
            </a:r>
            <a:r>
              <a:rPr lang="en-US" sz="2400" dirty="0" err="1"/>
              <a:t>perusahaan</a:t>
            </a:r>
            <a:r>
              <a:rPr lang="en-US" sz="2400" dirty="0"/>
              <a:t> </a:t>
            </a:r>
            <a:r>
              <a:rPr lang="en-US" sz="2400" dirty="0" err="1"/>
              <a:t>baru</a:t>
            </a:r>
            <a:r>
              <a:rPr lang="en-US" sz="2400" dirty="0"/>
              <a:t> </a:t>
            </a:r>
            <a:r>
              <a:rPr lang="en-US" sz="2400" dirty="0" err="1"/>
              <a:t>beserta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 detail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setiap</a:t>
            </a:r>
            <a:r>
              <a:rPr lang="en-US" sz="2400" dirty="0"/>
              <a:t> </a:t>
            </a:r>
            <a:r>
              <a:rPr lang="en-US" sz="2400" dirty="0" err="1"/>
              <a:t>perusahaan</a:t>
            </a:r>
            <a:r>
              <a:rPr lang="en-US" sz="2400" dirty="0"/>
              <a:t> </a:t>
            </a:r>
            <a:r>
              <a:rPr lang="en-US" sz="2400" dirty="0" err="1"/>
              <a:t>seperti</a:t>
            </a:r>
            <a:r>
              <a:rPr lang="en-US" sz="2400" dirty="0"/>
              <a:t> </a:t>
            </a:r>
            <a:r>
              <a:rPr lang="en-US" sz="2400" dirty="0" err="1"/>
              <a:t>profil</a:t>
            </a:r>
            <a:r>
              <a:rPr lang="en-US" sz="2400" dirty="0"/>
              <a:t> </a:t>
            </a:r>
            <a:r>
              <a:rPr lang="en-US" sz="2400" dirty="0" err="1"/>
              <a:t>perusahaan</a:t>
            </a:r>
            <a:r>
              <a:rPr lang="en-US" sz="2400" dirty="0"/>
              <a:t>, status </a:t>
            </a:r>
            <a:r>
              <a:rPr lang="en-US" sz="2400" dirty="0" err="1"/>
              <a:t>perusahaan</a:t>
            </a:r>
            <a:r>
              <a:rPr lang="en-US" sz="2400" dirty="0"/>
              <a:t> (</a:t>
            </a:r>
            <a:r>
              <a:rPr lang="en-US" sz="2400" dirty="0" err="1"/>
              <a:t>Sudah</a:t>
            </a:r>
            <a:r>
              <a:rPr lang="en-US" sz="2400" dirty="0"/>
              <a:t> SPK dan Belum SPK) dan Upload </a:t>
            </a:r>
            <a:r>
              <a:rPr lang="en-US" sz="2400" dirty="0" err="1"/>
              <a:t>dokumen</a:t>
            </a:r>
            <a:r>
              <a:rPr lang="en-US" sz="2400" dirty="0"/>
              <a:t> </a:t>
            </a:r>
            <a:r>
              <a:rPr lang="en-US" sz="2400" dirty="0" err="1"/>
              <a:t>jika</a:t>
            </a:r>
            <a:r>
              <a:rPr lang="en-US" sz="2400" dirty="0"/>
              <a:t> status </a:t>
            </a:r>
            <a:r>
              <a:rPr lang="en-US" sz="2400" dirty="0" err="1"/>
              <a:t>nya</a:t>
            </a:r>
            <a:r>
              <a:rPr lang="en-US" sz="2400" dirty="0"/>
              <a:t> </a:t>
            </a:r>
            <a:r>
              <a:rPr lang="en-US" sz="2400" dirty="0" err="1"/>
              <a:t>sudah</a:t>
            </a:r>
            <a:r>
              <a:rPr lang="en-US" sz="2400" dirty="0"/>
              <a:t> SPK </a:t>
            </a:r>
            <a:r>
              <a:rPr lang="en-US" sz="2400" dirty="0" err="1"/>
              <a:t>sebagai</a:t>
            </a:r>
            <a:r>
              <a:rPr lang="en-US" sz="2400" dirty="0"/>
              <a:t> </a:t>
            </a:r>
            <a:r>
              <a:rPr lang="en-US" sz="2400" dirty="0" err="1"/>
              <a:t>bukti</a:t>
            </a: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b="1" dirty="0"/>
              <a:t>Isi </a:t>
            </a:r>
            <a:r>
              <a:rPr lang="en-US" sz="2400" b="1" dirty="0" err="1"/>
              <a:t>dari</a:t>
            </a:r>
            <a:r>
              <a:rPr lang="en-US" sz="2400" b="1" dirty="0"/>
              <a:t> </a:t>
            </a:r>
            <a:r>
              <a:rPr lang="en-US" sz="2400" b="1" dirty="0" err="1"/>
              <a:t>informasi</a:t>
            </a:r>
            <a:r>
              <a:rPr lang="en-US" sz="2400" b="1" dirty="0"/>
              <a:t> </a:t>
            </a:r>
            <a:r>
              <a:rPr lang="en-US" sz="2400" b="1" dirty="0" err="1"/>
              <a:t>disesuaikan</a:t>
            </a:r>
            <a:r>
              <a:rPr lang="en-US" sz="2400" b="1" dirty="0"/>
              <a:t> </a:t>
            </a:r>
            <a:r>
              <a:rPr lang="en-US" sz="2400" b="1" dirty="0" err="1"/>
              <a:t>dengan</a:t>
            </a:r>
            <a:r>
              <a:rPr lang="en-US" sz="2400" b="1" dirty="0"/>
              <a:t> </a:t>
            </a:r>
            <a:r>
              <a:rPr lang="en-US" sz="2400" b="1" dirty="0" err="1"/>
              <a:t>kebutuhan</a:t>
            </a:r>
            <a:r>
              <a:rPr lang="en-US" sz="2400" b="1" dirty="0"/>
              <a:t> </a:t>
            </a:r>
            <a:r>
              <a:rPr lang="en-US" sz="2400" b="1" dirty="0" err="1"/>
              <a:t>fungsi</a:t>
            </a:r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4F40E0-DC3B-4E50-8252-9B64A59F3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7491" y="1323083"/>
            <a:ext cx="4675443" cy="26299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0A441D-C758-45C2-8C3C-70E4473E6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2941" y="4022774"/>
            <a:ext cx="4675443" cy="262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35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D99BDF8-89CF-4EE8-8CB6-94094AD46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3704" y="-15644"/>
            <a:ext cx="3880249" cy="1325563"/>
          </a:xfrm>
        </p:spPr>
        <p:txBody>
          <a:bodyPr/>
          <a:lstStyle/>
          <a:p>
            <a:r>
              <a:rPr lang="en-US" b="1" dirty="0"/>
              <a:t>Planning &amp; Dev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118B1A80-8A57-4AE2-A202-52FD9AA25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3787" y="1351219"/>
            <a:ext cx="5353466" cy="3011324"/>
          </a:xfrm>
          <a:prstGeom prst="rect">
            <a:avLst/>
          </a:prstGeom>
        </p:spPr>
      </p:pic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871CDFAD-59D3-48E0-B8EC-152C98EF3EFD}"/>
              </a:ext>
            </a:extLst>
          </p:cNvPr>
          <p:cNvSpPr txBox="1">
            <a:spLocks/>
          </p:cNvSpPr>
          <p:nvPr/>
        </p:nvSpPr>
        <p:spPr>
          <a:xfrm>
            <a:off x="379064" y="1323082"/>
            <a:ext cx="6304722" cy="4880769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400" dirty="0"/>
              <a:t>Menu-menu </a:t>
            </a:r>
            <a:r>
              <a:rPr lang="en-US" sz="2400" dirty="0" err="1"/>
              <a:t>kebutuhan</a:t>
            </a:r>
            <a:r>
              <a:rPr lang="en-US" sz="2400" dirty="0"/>
              <a:t> Planning &amp; Development : Feedback Report, </a:t>
            </a:r>
            <a:r>
              <a:rPr lang="en-US" sz="2400" dirty="0" err="1"/>
              <a:t>Instruktur</a:t>
            </a:r>
            <a:r>
              <a:rPr lang="en-US" sz="2400" dirty="0"/>
              <a:t>, </a:t>
            </a:r>
            <a:r>
              <a:rPr lang="en-US" sz="2400" dirty="0" err="1"/>
              <a:t>Refrensi</a:t>
            </a:r>
            <a:r>
              <a:rPr lang="en-US" sz="2400" dirty="0"/>
              <a:t> </a:t>
            </a:r>
            <a:r>
              <a:rPr lang="en-US" sz="2400" dirty="0" err="1"/>
              <a:t>Pelatihan</a:t>
            </a:r>
            <a:r>
              <a:rPr lang="en-US" sz="2400" dirty="0"/>
              <a:t>, </a:t>
            </a:r>
            <a:r>
              <a:rPr lang="en-US" sz="2400" dirty="0" err="1"/>
              <a:t>Regulasi</a:t>
            </a:r>
            <a:r>
              <a:rPr lang="en-US" sz="2400" dirty="0"/>
              <a:t>, Monitoring Approval dan </a:t>
            </a:r>
            <a:r>
              <a:rPr lang="en-US" sz="2400" dirty="0" err="1"/>
              <a:t>Sertifikat</a:t>
            </a: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 err="1"/>
              <a:t>Infografis</a:t>
            </a:r>
            <a:r>
              <a:rPr lang="en-US" sz="2400" dirty="0"/>
              <a:t> per-menu – </a:t>
            </a:r>
            <a:r>
              <a:rPr lang="en-US" sz="2400" dirty="0" err="1"/>
              <a:t>Menampilkan</a:t>
            </a:r>
            <a:r>
              <a:rPr lang="en-US" sz="2400" dirty="0"/>
              <a:t> </a:t>
            </a:r>
            <a:r>
              <a:rPr lang="en-US" sz="2400" dirty="0" err="1"/>
              <a:t>sekilas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 </a:t>
            </a:r>
            <a:r>
              <a:rPr lang="en-US" sz="2400" dirty="0" err="1"/>
              <a:t>terkait</a:t>
            </a:r>
            <a:r>
              <a:rPr lang="en-US" sz="2400" dirty="0"/>
              <a:t> masing-masing menu :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Feedback Report : </a:t>
            </a:r>
            <a:r>
              <a:rPr lang="en-US" sz="1800" dirty="0" err="1"/>
              <a:t>Menampilkan</a:t>
            </a:r>
            <a:r>
              <a:rPr lang="en-US" sz="1800" dirty="0"/>
              <a:t> </a:t>
            </a:r>
            <a:r>
              <a:rPr lang="en-US" sz="1800" dirty="0" err="1"/>
              <a:t>informasi</a:t>
            </a:r>
            <a:r>
              <a:rPr lang="en-US" sz="1800" dirty="0"/>
              <a:t> </a:t>
            </a:r>
            <a:r>
              <a:rPr lang="en-US" sz="1800" dirty="0" err="1"/>
              <a:t>hasil</a:t>
            </a:r>
            <a:r>
              <a:rPr lang="en-US" sz="1800" dirty="0"/>
              <a:t> feedback </a:t>
            </a:r>
            <a:r>
              <a:rPr lang="en-US" sz="1800" dirty="0" err="1"/>
              <a:t>pelatihan</a:t>
            </a:r>
            <a:r>
              <a:rPr lang="en-US" sz="1800" dirty="0"/>
              <a:t> dan </a:t>
            </a:r>
            <a:r>
              <a:rPr lang="en-US" sz="1800" dirty="0" err="1"/>
              <a:t>instruktur</a:t>
            </a:r>
            <a:r>
              <a:rPr lang="en-US" sz="1800" dirty="0"/>
              <a:t> yang </a:t>
            </a:r>
            <a:r>
              <a:rPr lang="en-US" sz="1800" dirty="0" err="1"/>
              <a:t>telah</a:t>
            </a:r>
            <a:r>
              <a:rPr lang="en-US" sz="1800" dirty="0"/>
              <a:t> </a:t>
            </a:r>
            <a:r>
              <a:rPr lang="en-US" sz="1800" dirty="0" err="1"/>
              <a:t>diisi</a:t>
            </a:r>
            <a:r>
              <a:rPr lang="en-US" sz="1800" dirty="0"/>
              <a:t> oleh </a:t>
            </a:r>
            <a:r>
              <a:rPr lang="en-US" sz="1800" dirty="0" err="1"/>
              <a:t>peserta</a:t>
            </a:r>
            <a:r>
              <a:rPr lang="en-US" sz="1800" dirty="0"/>
              <a:t> </a:t>
            </a:r>
            <a:r>
              <a:rPr lang="en-US" sz="1800" dirty="0" err="1"/>
              <a:t>melalui</a:t>
            </a:r>
            <a:r>
              <a:rPr lang="en-US" sz="1800" dirty="0"/>
              <a:t> media </a:t>
            </a:r>
            <a:r>
              <a:rPr lang="en-US" sz="1800" dirty="0" err="1"/>
              <a:t>gform</a:t>
            </a:r>
            <a:r>
              <a:rPr lang="en-US" sz="1800" dirty="0"/>
              <a:t> dan e-learning. </a:t>
            </a:r>
            <a:r>
              <a:rPr lang="en-US" sz="1800" dirty="0" err="1"/>
              <a:t>Metode</a:t>
            </a:r>
            <a:r>
              <a:rPr lang="en-US" sz="1800" dirty="0"/>
              <a:t> upload pada system </a:t>
            </a:r>
            <a:r>
              <a:rPr lang="en-US" sz="1800" dirty="0" err="1"/>
              <a:t>menggunakan</a:t>
            </a:r>
            <a:r>
              <a:rPr lang="en-US" sz="1800" dirty="0"/>
              <a:t> template excel oleh admin dan </a:t>
            </a:r>
            <a:r>
              <a:rPr lang="en-US" sz="1800" dirty="0" err="1"/>
              <a:t>berisi</a:t>
            </a:r>
            <a:r>
              <a:rPr lang="en-US" sz="1800" dirty="0"/>
              <a:t> </a:t>
            </a:r>
            <a:r>
              <a:rPr lang="en-US" sz="1800" dirty="0" err="1"/>
              <a:t>tentang</a:t>
            </a:r>
            <a:r>
              <a:rPr lang="en-US" sz="1800" dirty="0"/>
              <a:t> average rata-rata </a:t>
            </a:r>
            <a:r>
              <a:rPr lang="en-US" sz="1800" dirty="0" err="1"/>
              <a:t>poin</a:t>
            </a:r>
            <a:r>
              <a:rPr lang="en-US" sz="1800" dirty="0"/>
              <a:t> </a:t>
            </a:r>
            <a:r>
              <a:rPr lang="en-US" sz="1800" dirty="0" err="1"/>
              <a:t>penilaian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berbentuk</a:t>
            </a:r>
            <a:r>
              <a:rPr lang="en-US" sz="1800" dirty="0"/>
              <a:t> </a:t>
            </a:r>
            <a:r>
              <a:rPr lang="en-US" sz="1800" dirty="0" err="1"/>
              <a:t>infografis</a:t>
            </a:r>
            <a:endParaRPr lang="en-US" sz="1800" dirty="0"/>
          </a:p>
          <a:p>
            <a:pPr lvl="1">
              <a:lnSpc>
                <a:spcPct val="120000"/>
              </a:lnSpc>
            </a:pPr>
            <a:r>
              <a:rPr lang="en-US" sz="1800" dirty="0" err="1"/>
              <a:t>Instruktur</a:t>
            </a:r>
            <a:r>
              <a:rPr lang="en-US" sz="1800" dirty="0"/>
              <a:t> : Menu </a:t>
            </a:r>
            <a:r>
              <a:rPr lang="en-US" sz="1800" dirty="0" err="1"/>
              <a:t>ini</a:t>
            </a:r>
            <a:r>
              <a:rPr lang="en-US" sz="1800" dirty="0"/>
              <a:t> </a:t>
            </a:r>
            <a:r>
              <a:rPr lang="en-US" sz="1800" dirty="0" err="1"/>
              <a:t>menampilkan</a:t>
            </a:r>
            <a:r>
              <a:rPr lang="en-US" sz="1800" dirty="0"/>
              <a:t> </a:t>
            </a:r>
            <a:r>
              <a:rPr lang="en-US" sz="1800" dirty="0" err="1"/>
              <a:t>informasi</a:t>
            </a:r>
            <a:r>
              <a:rPr lang="en-US" sz="1800" dirty="0"/>
              <a:t> </a:t>
            </a:r>
            <a:r>
              <a:rPr lang="en-US" sz="1800" dirty="0" err="1"/>
              <a:t>instruktur</a:t>
            </a:r>
            <a:r>
              <a:rPr lang="en-US" sz="1800" dirty="0"/>
              <a:t> </a:t>
            </a:r>
            <a:r>
              <a:rPr lang="en-US" sz="1800" dirty="0" err="1"/>
              <a:t>berdasarkan</a:t>
            </a:r>
            <a:r>
              <a:rPr lang="en-US" sz="1800" dirty="0"/>
              <a:t> </a:t>
            </a:r>
            <a:r>
              <a:rPr lang="en-US" sz="1800" dirty="0" err="1"/>
              <a:t>kemampuan</a:t>
            </a:r>
            <a:r>
              <a:rPr lang="en-US" sz="1800" dirty="0"/>
              <a:t> dan </a:t>
            </a:r>
            <a:r>
              <a:rPr lang="en-US" sz="1800" dirty="0" err="1"/>
              <a:t>kualifikasi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memenuhi</a:t>
            </a:r>
            <a:r>
              <a:rPr lang="en-US" sz="1800" dirty="0"/>
              <a:t> </a:t>
            </a:r>
            <a:r>
              <a:rPr lang="en-US" sz="1800" dirty="0" err="1"/>
              <a:t>mengajar</a:t>
            </a:r>
            <a:r>
              <a:rPr lang="en-US" sz="1800" dirty="0"/>
              <a:t> </a:t>
            </a:r>
            <a:r>
              <a:rPr lang="en-US" sz="1800" dirty="0" err="1"/>
              <a:t>suatu</a:t>
            </a:r>
            <a:r>
              <a:rPr lang="en-US" sz="1800" dirty="0"/>
              <a:t> </a:t>
            </a:r>
            <a:r>
              <a:rPr lang="en-US" sz="1800" dirty="0" err="1"/>
              <a:t>pelatihan</a:t>
            </a:r>
            <a:r>
              <a:rPr lang="en-US" sz="1800" dirty="0"/>
              <a:t>. Data </a:t>
            </a:r>
            <a:r>
              <a:rPr lang="en-US" sz="1800" dirty="0" err="1"/>
              <a:t>ini</a:t>
            </a:r>
            <a:r>
              <a:rPr lang="en-US" sz="1800" dirty="0"/>
              <a:t> </a:t>
            </a:r>
            <a:r>
              <a:rPr lang="en-US" sz="1800" dirty="0" err="1"/>
              <a:t>diambil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matriks</a:t>
            </a:r>
            <a:r>
              <a:rPr lang="en-US" sz="1800" dirty="0"/>
              <a:t> </a:t>
            </a:r>
            <a:r>
              <a:rPr lang="en-US" sz="1800" dirty="0" err="1"/>
              <a:t>intruktur</a:t>
            </a:r>
            <a:r>
              <a:rPr lang="en-US" sz="1800" dirty="0"/>
              <a:t> yang </a:t>
            </a:r>
            <a:r>
              <a:rPr lang="en-US" sz="1800" dirty="0" err="1"/>
              <a:t>telah</a:t>
            </a:r>
            <a:r>
              <a:rPr lang="en-US" sz="1800" dirty="0"/>
              <a:t> </a:t>
            </a:r>
            <a:r>
              <a:rPr lang="en-US" sz="1800" dirty="0" err="1"/>
              <a:t>dimiliki</a:t>
            </a:r>
            <a:endParaRPr lang="en-US" sz="1800" dirty="0"/>
          </a:p>
          <a:p>
            <a:pPr lvl="1">
              <a:lnSpc>
                <a:spcPct val="120000"/>
              </a:lnSpc>
            </a:pPr>
            <a:r>
              <a:rPr lang="en-US" sz="1800" dirty="0" err="1"/>
              <a:t>Refrensi</a:t>
            </a:r>
            <a:r>
              <a:rPr lang="en-US" sz="1800" dirty="0"/>
              <a:t> </a:t>
            </a:r>
            <a:r>
              <a:rPr lang="en-US" sz="1800" dirty="0" err="1"/>
              <a:t>Pelatihan</a:t>
            </a:r>
            <a:r>
              <a:rPr lang="en-US" sz="1800" dirty="0"/>
              <a:t> : </a:t>
            </a:r>
            <a:r>
              <a:rPr lang="en-US" sz="1800" dirty="0" err="1"/>
              <a:t>Menampilkan</a:t>
            </a:r>
            <a:r>
              <a:rPr lang="en-US" sz="1800" dirty="0"/>
              <a:t> </a:t>
            </a:r>
            <a:r>
              <a:rPr lang="en-US" sz="1800" dirty="0" err="1"/>
              <a:t>informasi</a:t>
            </a:r>
            <a:r>
              <a:rPr lang="en-US" sz="1800" dirty="0"/>
              <a:t> </a:t>
            </a:r>
            <a:r>
              <a:rPr lang="en-US" sz="1800" dirty="0" err="1"/>
              <a:t>terkait</a:t>
            </a:r>
            <a:r>
              <a:rPr lang="en-US" sz="1800" dirty="0"/>
              <a:t> </a:t>
            </a:r>
            <a:r>
              <a:rPr lang="en-US" sz="1800" dirty="0" err="1"/>
              <a:t>refrensi</a:t>
            </a:r>
            <a:r>
              <a:rPr lang="en-US" sz="1800" dirty="0"/>
              <a:t> </a:t>
            </a:r>
            <a:r>
              <a:rPr lang="en-US" sz="1800" dirty="0" err="1"/>
              <a:t>pelatihan</a:t>
            </a:r>
            <a:r>
              <a:rPr lang="en-US" sz="1800" dirty="0"/>
              <a:t> </a:t>
            </a:r>
            <a:r>
              <a:rPr lang="en-US" sz="1800" dirty="0" err="1"/>
              <a:t>berupa</a:t>
            </a:r>
            <a:r>
              <a:rPr lang="en-US" sz="1800" dirty="0"/>
              <a:t> </a:t>
            </a:r>
            <a:r>
              <a:rPr lang="en-US" sz="1800" dirty="0" err="1"/>
              <a:t>buku</a:t>
            </a:r>
            <a:r>
              <a:rPr lang="en-US" sz="1800" dirty="0"/>
              <a:t>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acuan</a:t>
            </a:r>
            <a:r>
              <a:rPr lang="en-US" sz="1800" dirty="0"/>
              <a:t> </a:t>
            </a:r>
            <a:r>
              <a:rPr lang="en-US" sz="1800" dirty="0" err="1"/>
              <a:t>pelatihan</a:t>
            </a:r>
            <a:r>
              <a:rPr lang="en-US" sz="1800" dirty="0"/>
              <a:t> yang </a:t>
            </a:r>
            <a:r>
              <a:rPr lang="en-US" sz="1800" dirty="0" err="1"/>
              <a:t>terdapat</a:t>
            </a:r>
            <a:r>
              <a:rPr lang="en-US" sz="1800" dirty="0"/>
              <a:t> </a:t>
            </a:r>
            <a:r>
              <a:rPr lang="en-US" sz="1800" dirty="0" err="1"/>
              <a:t>lampiran</a:t>
            </a:r>
            <a:r>
              <a:rPr lang="en-US" sz="1800" dirty="0"/>
              <a:t> </a:t>
            </a:r>
            <a:r>
              <a:rPr lang="en-US" sz="1800" dirty="0" err="1"/>
              <a:t>dokumen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dilihat</a:t>
            </a:r>
            <a:endParaRPr lang="en-US" sz="1800" dirty="0"/>
          </a:p>
          <a:p>
            <a:pPr lvl="1">
              <a:lnSpc>
                <a:spcPct val="120000"/>
              </a:lnSpc>
            </a:pPr>
            <a:r>
              <a:rPr lang="en-US" sz="1800" dirty="0" err="1"/>
              <a:t>Regulasi</a:t>
            </a:r>
            <a:r>
              <a:rPr lang="en-US" sz="1800" dirty="0"/>
              <a:t> : </a:t>
            </a:r>
            <a:r>
              <a:rPr lang="en-US" sz="1800" dirty="0" err="1"/>
              <a:t>Menampilkan</a:t>
            </a:r>
            <a:r>
              <a:rPr lang="en-US" sz="1800" dirty="0"/>
              <a:t> </a:t>
            </a:r>
            <a:r>
              <a:rPr lang="en-US" sz="1800" dirty="0" err="1"/>
              <a:t>informasi</a:t>
            </a:r>
            <a:r>
              <a:rPr lang="en-US" sz="1800" dirty="0"/>
              <a:t> </a:t>
            </a:r>
            <a:r>
              <a:rPr lang="en-US" sz="1800" dirty="0" err="1"/>
              <a:t>regulasi</a:t>
            </a:r>
            <a:r>
              <a:rPr lang="en-US" sz="1800" dirty="0"/>
              <a:t> dan </a:t>
            </a:r>
            <a:r>
              <a:rPr lang="en-US" sz="1800" dirty="0" err="1"/>
              <a:t>lampiran</a:t>
            </a:r>
            <a:r>
              <a:rPr lang="en-US" sz="1800" dirty="0"/>
              <a:t> </a:t>
            </a:r>
            <a:r>
              <a:rPr lang="en-US" sz="1800" dirty="0" err="1"/>
              <a:t>dokumen</a:t>
            </a:r>
            <a:endParaRPr lang="en-US" sz="1800" dirty="0"/>
          </a:p>
          <a:p>
            <a:pPr lvl="1">
              <a:lnSpc>
                <a:spcPct val="120000"/>
              </a:lnSpc>
            </a:pPr>
            <a:r>
              <a:rPr lang="en-US" sz="1800" dirty="0"/>
              <a:t>Monitoring Approval : </a:t>
            </a:r>
            <a:r>
              <a:rPr lang="en-US" sz="1800" dirty="0" err="1"/>
              <a:t>Menampilkan</a:t>
            </a:r>
            <a:r>
              <a:rPr lang="en-US" sz="1800" dirty="0"/>
              <a:t> </a:t>
            </a:r>
            <a:r>
              <a:rPr lang="en-US" sz="1800" dirty="0" err="1"/>
              <a:t>informasi</a:t>
            </a:r>
            <a:r>
              <a:rPr lang="en-US" sz="1800" dirty="0"/>
              <a:t> approval 35 program yang </a:t>
            </a:r>
            <a:r>
              <a:rPr lang="en-US" sz="1800" dirty="0" err="1"/>
              <a:t>dimiliki</a:t>
            </a:r>
            <a:r>
              <a:rPr lang="en-US" sz="1800" dirty="0"/>
              <a:t> PMTC dan </a:t>
            </a:r>
            <a:r>
              <a:rPr lang="en-US" sz="1800" dirty="0" err="1"/>
              <a:t>mampu</a:t>
            </a:r>
            <a:r>
              <a:rPr lang="en-US" sz="1800" dirty="0"/>
              <a:t> </a:t>
            </a:r>
            <a:r>
              <a:rPr lang="en-US" sz="1800" dirty="0" err="1"/>
              <a:t>memberikan</a:t>
            </a:r>
            <a:r>
              <a:rPr lang="en-US" sz="1800" dirty="0"/>
              <a:t> </a:t>
            </a:r>
            <a:r>
              <a:rPr lang="en-US" sz="1800" dirty="0" err="1"/>
              <a:t>informasi</a:t>
            </a:r>
            <a:r>
              <a:rPr lang="en-US" sz="1800" dirty="0"/>
              <a:t> </a:t>
            </a:r>
            <a:r>
              <a:rPr lang="en-US" sz="1800" dirty="0" err="1"/>
              <a:t>kapan</a:t>
            </a:r>
            <a:r>
              <a:rPr lang="en-US" sz="1800" dirty="0"/>
              <a:t> </a:t>
            </a:r>
            <a:r>
              <a:rPr lang="en-US" sz="1800" dirty="0" err="1"/>
              <a:t>berakhir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peringatan</a:t>
            </a:r>
            <a:r>
              <a:rPr lang="en-US" sz="1800" dirty="0"/>
              <a:t> </a:t>
            </a:r>
            <a:r>
              <a:rPr lang="en-US" sz="1800" dirty="0" err="1"/>
              <a:t>dini</a:t>
            </a:r>
            <a:r>
              <a:rPr lang="en-US" sz="1800" dirty="0"/>
              <a:t> 3 </a:t>
            </a:r>
            <a:r>
              <a:rPr lang="en-US" sz="1800" dirty="0" err="1"/>
              <a:t>bulan</a:t>
            </a:r>
            <a:r>
              <a:rPr lang="en-US" sz="1800" dirty="0"/>
              <a:t> </a:t>
            </a:r>
            <a:r>
              <a:rPr lang="en-US" sz="1800" dirty="0" err="1"/>
              <a:t>sebelum</a:t>
            </a:r>
            <a:r>
              <a:rPr lang="en-US" sz="1800" dirty="0"/>
              <a:t> masa approval </a:t>
            </a:r>
            <a:r>
              <a:rPr lang="en-US" sz="1800" dirty="0" err="1"/>
              <a:t>berakhir</a:t>
            </a:r>
            <a:r>
              <a:rPr lang="en-US" sz="1800" dirty="0"/>
              <a:t> </a:t>
            </a:r>
            <a:r>
              <a:rPr lang="en-US" sz="1800" dirty="0" err="1"/>
              <a:t>atau</a:t>
            </a:r>
            <a:r>
              <a:rPr lang="en-US" sz="1800" dirty="0"/>
              <a:t> expired</a:t>
            </a:r>
          </a:p>
          <a:p>
            <a:pPr lvl="1">
              <a:lnSpc>
                <a:spcPct val="120000"/>
              </a:lnSpc>
            </a:pPr>
            <a:r>
              <a:rPr lang="en-US" sz="1800" dirty="0" err="1"/>
              <a:t>Sertifikat</a:t>
            </a:r>
            <a:r>
              <a:rPr lang="en-US" sz="1800" dirty="0"/>
              <a:t> : </a:t>
            </a:r>
            <a:r>
              <a:rPr lang="en-US" sz="1800" dirty="0" err="1"/>
              <a:t>Menampilkan</a:t>
            </a:r>
            <a:r>
              <a:rPr lang="en-US" sz="1800" dirty="0"/>
              <a:t> </a:t>
            </a:r>
            <a:r>
              <a:rPr lang="en-US" sz="1800" dirty="0" err="1"/>
              <a:t>informasi</a:t>
            </a:r>
            <a:r>
              <a:rPr lang="en-US" sz="1800" dirty="0"/>
              <a:t> </a:t>
            </a:r>
            <a:r>
              <a:rPr lang="en-US" sz="1800" dirty="0" err="1"/>
              <a:t>terkait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sertifikat</a:t>
            </a:r>
            <a:r>
              <a:rPr lang="en-US" sz="1800" dirty="0"/>
              <a:t> yang di publish oleh MTC dan </a:t>
            </a:r>
            <a:r>
              <a:rPr lang="en-US" sz="1800" dirty="0" err="1"/>
              <a:t>mampu</a:t>
            </a:r>
            <a:r>
              <a:rPr lang="en-US" sz="1800" dirty="0"/>
              <a:t> </a:t>
            </a:r>
            <a:r>
              <a:rPr lang="en-US" sz="1800" dirty="0" err="1"/>
              <a:t>menampilkan</a:t>
            </a:r>
            <a:r>
              <a:rPr lang="en-US" sz="1800" dirty="0"/>
              <a:t> </a:t>
            </a:r>
            <a:r>
              <a:rPr lang="en-US" sz="1800" dirty="0" err="1"/>
              <a:t>informasi</a:t>
            </a:r>
            <a:r>
              <a:rPr lang="en-US" sz="1800" dirty="0"/>
              <a:t> update </a:t>
            </a:r>
            <a:r>
              <a:rPr lang="en-US" sz="1800" dirty="0" err="1"/>
              <a:t>terkait</a:t>
            </a:r>
            <a:r>
              <a:rPr lang="en-US" sz="1800" dirty="0"/>
              <a:t> proses </a:t>
            </a:r>
            <a:r>
              <a:rPr lang="en-US" sz="1800" dirty="0" err="1"/>
              <a:t>sertifikat</a:t>
            </a:r>
            <a:endParaRPr lang="en-US" sz="1800" dirty="0"/>
          </a:p>
          <a:p>
            <a:pPr>
              <a:lnSpc>
                <a:spcPct val="120000"/>
              </a:lnSpc>
            </a:pPr>
            <a:r>
              <a:rPr lang="en-US" sz="2400" dirty="0"/>
              <a:t>Dashboard Home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dilengkapi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direct </a:t>
            </a:r>
            <a:r>
              <a:rPr lang="en-US" sz="2400" dirty="0" err="1"/>
              <a:t>langsung</a:t>
            </a:r>
            <a:r>
              <a:rPr lang="en-US" sz="2400" dirty="0"/>
              <a:t> </a:t>
            </a:r>
            <a:r>
              <a:rPr lang="en-US" sz="2400" dirty="0" err="1"/>
              <a:t>kepada</a:t>
            </a:r>
            <a:r>
              <a:rPr lang="en-US" sz="2400" dirty="0"/>
              <a:t> </a:t>
            </a:r>
            <a:r>
              <a:rPr lang="en-US" sz="2400" dirty="0" err="1"/>
              <a:t>halaman</a:t>
            </a:r>
            <a:r>
              <a:rPr lang="en-US" sz="2400" dirty="0"/>
              <a:t> masing-masing menu.</a:t>
            </a:r>
          </a:p>
        </p:txBody>
      </p:sp>
    </p:spTree>
    <p:extLst>
      <p:ext uri="{BB962C8B-B14F-4D97-AF65-F5344CB8AC3E}">
        <p14:creationId xmlns:p14="http://schemas.microsoft.com/office/powerpoint/2010/main" val="1437345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F84CC-67CF-4B40-BB01-67187FDF1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58" y="516268"/>
            <a:ext cx="10515600" cy="750546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Planning &amp; Dev – Feedback Report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08E141-5C60-4699-8021-2927F52B2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3787" y="1351219"/>
            <a:ext cx="5353466" cy="3011324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BB83C2A-E074-4F41-8359-5E58E2B51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064" y="1323083"/>
            <a:ext cx="6304722" cy="43513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Menu Feedback Report </a:t>
            </a:r>
            <a:r>
              <a:rPr lang="en-US" sz="2400" dirty="0" err="1"/>
              <a:t>dilengkapi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fitur</a:t>
            </a:r>
            <a:r>
              <a:rPr lang="en-US" sz="2400" dirty="0"/>
              <a:t> edit data dan input data </a:t>
            </a:r>
            <a:r>
              <a:rPr lang="en-US" sz="2400" dirty="0" err="1"/>
              <a:t>sebagai</a:t>
            </a:r>
            <a:r>
              <a:rPr lang="en-US" sz="2400" dirty="0"/>
              <a:t> control document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Menu </a:t>
            </a:r>
            <a:r>
              <a:rPr lang="en-US" sz="2400" dirty="0" err="1"/>
              <a:t>ini</a:t>
            </a:r>
            <a:r>
              <a:rPr lang="en-US" sz="2400" dirty="0"/>
              <a:t> juga </a:t>
            </a:r>
            <a:r>
              <a:rPr lang="en-US" sz="2400" dirty="0" err="1"/>
              <a:t>dilengkapi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nama</a:t>
            </a:r>
            <a:r>
              <a:rPr lang="en-US" sz="2400" dirty="0"/>
              <a:t> </a:t>
            </a:r>
            <a:r>
              <a:rPr lang="en-US" sz="2400" dirty="0" err="1"/>
              <a:t>penlat</a:t>
            </a:r>
            <a:r>
              <a:rPr lang="en-US" sz="2400" dirty="0"/>
              <a:t>, </a:t>
            </a:r>
            <a:r>
              <a:rPr lang="en-US" sz="2400" dirty="0" err="1"/>
              <a:t>kelompok</a:t>
            </a:r>
            <a:r>
              <a:rPr lang="en-US" sz="2400" dirty="0"/>
              <a:t> </a:t>
            </a:r>
            <a:r>
              <a:rPr lang="en-US" sz="2400" dirty="0" err="1"/>
              <a:t>peserta</a:t>
            </a:r>
            <a:r>
              <a:rPr lang="en-US" sz="2400" dirty="0"/>
              <a:t> (</a:t>
            </a:r>
            <a:r>
              <a:rPr lang="en-US" sz="2400" dirty="0" err="1"/>
              <a:t>eksternal</a:t>
            </a:r>
            <a:r>
              <a:rPr lang="en-US" sz="2400" dirty="0"/>
              <a:t>/internal), </a:t>
            </a:r>
            <a:r>
              <a:rPr lang="en-US" sz="2400" dirty="0" err="1"/>
              <a:t>tanggal</a:t>
            </a:r>
            <a:r>
              <a:rPr lang="en-US" sz="2400" dirty="0"/>
              <a:t> </a:t>
            </a:r>
            <a:r>
              <a:rPr lang="en-US" sz="2400" dirty="0" err="1"/>
              <a:t>pelaksanaan</a:t>
            </a:r>
            <a:r>
              <a:rPr lang="en-US" sz="2400" dirty="0"/>
              <a:t> dan </a:t>
            </a:r>
            <a:r>
              <a:rPr lang="en-US" sz="2400" dirty="0" err="1"/>
              <a:t>jenis</a:t>
            </a:r>
            <a:r>
              <a:rPr lang="en-US" sz="2400" dirty="0"/>
              <a:t> feedback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Menu </a:t>
            </a:r>
            <a:r>
              <a:rPr lang="en-US" sz="2400" dirty="0" err="1"/>
              <a:t>ini</a:t>
            </a:r>
            <a:r>
              <a:rPr lang="en-US" sz="2400" dirty="0"/>
              <a:t> juga </a:t>
            </a:r>
            <a:r>
              <a:rPr lang="en-US" sz="2400" dirty="0" err="1"/>
              <a:t>menampilkan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 </a:t>
            </a:r>
            <a:r>
              <a:rPr lang="en-US" sz="2400" dirty="0" err="1"/>
              <a:t>terkait</a:t>
            </a:r>
            <a:r>
              <a:rPr lang="en-US" sz="2400" dirty="0"/>
              <a:t> feedback report </a:t>
            </a:r>
            <a:r>
              <a:rPr lang="en-US" sz="2400" dirty="0" err="1"/>
              <a:t>sesuai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template feedback report excel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perusahaan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14138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F84CC-67CF-4B40-BB01-67187FDF1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58" y="516268"/>
            <a:ext cx="10515600" cy="750546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Planning &amp; Dev – Feedback Report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BB83C2A-E074-4F41-8359-5E58E2B51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064" y="1323083"/>
            <a:ext cx="6304722" cy="4351338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Menu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dilengkapi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edit data dan input data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Pada menu edit data, administrator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mengubah</a:t>
            </a:r>
            <a:r>
              <a:rPr lang="en-US" sz="2400" dirty="0"/>
              <a:t> masing-masing data </a:t>
            </a:r>
            <a:r>
              <a:rPr lang="en-US" sz="2400" dirty="0" err="1"/>
              <a:t>terkait</a:t>
            </a:r>
            <a:r>
              <a:rPr lang="en-US" sz="2400" dirty="0"/>
              <a:t> </a:t>
            </a:r>
            <a:r>
              <a:rPr lang="en-US" sz="2400" dirty="0" err="1"/>
              <a:t>isi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info yang </a:t>
            </a:r>
            <a:r>
              <a:rPr lang="en-US" sz="2400" dirty="0" err="1"/>
              <a:t>ditampilkan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menghapus</a:t>
            </a:r>
            <a:r>
              <a:rPr lang="en-US" sz="2400" dirty="0"/>
              <a:t> </a:t>
            </a:r>
            <a:r>
              <a:rPr lang="en-US" sz="2400" dirty="0" err="1"/>
              <a:t>namun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masing-masing data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Pada menu input data, administrator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menginput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memasukkan</a:t>
            </a:r>
            <a:r>
              <a:rPr lang="en-US" sz="2400" dirty="0"/>
              <a:t> data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cara</a:t>
            </a:r>
            <a:r>
              <a:rPr lang="en-US" sz="2400" dirty="0"/>
              <a:t> meng-import excel template yang </a:t>
            </a:r>
            <a:r>
              <a:rPr lang="en-US" sz="2400" dirty="0" err="1"/>
              <a:t>sudah</a:t>
            </a:r>
            <a:r>
              <a:rPr lang="en-US" sz="2400" dirty="0"/>
              <a:t> </a:t>
            </a:r>
            <a:r>
              <a:rPr lang="en-US" sz="2400" dirty="0" err="1"/>
              <a:t>disiapkan</a:t>
            </a:r>
            <a:r>
              <a:rPr lang="en-US" sz="2400" dirty="0"/>
              <a:t> administrator agar </a:t>
            </a:r>
            <a:r>
              <a:rPr lang="en-US" sz="2400" dirty="0" err="1"/>
              <a:t>langsung</a:t>
            </a:r>
            <a:r>
              <a:rPr lang="en-US" sz="2400" dirty="0"/>
              <a:t> </a:t>
            </a:r>
            <a:r>
              <a:rPr lang="en-US" sz="2400" dirty="0" err="1"/>
              <a:t>bisa</a:t>
            </a:r>
            <a:r>
              <a:rPr lang="en-US" sz="2400" dirty="0"/>
              <a:t> </a:t>
            </a:r>
            <a:r>
              <a:rPr lang="en-US" sz="2400" dirty="0" err="1"/>
              <a:t>tercatat</a:t>
            </a:r>
            <a:r>
              <a:rPr lang="en-US" sz="2400" dirty="0"/>
              <a:t> di website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CDC7F8-0441-4D86-9A3E-C0BC1D946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7491" y="1323083"/>
            <a:ext cx="4675443" cy="26299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AF66B2-E9B2-47F6-AC69-7736467418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2942" y="4022774"/>
            <a:ext cx="4675441" cy="262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92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F84CC-67CF-4B40-BB01-67187FDF1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58" y="516268"/>
            <a:ext cx="10515600" cy="750546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Planning &amp; Dev – </a:t>
            </a:r>
            <a:r>
              <a:rPr lang="en-US" sz="3600" b="1" dirty="0" err="1"/>
              <a:t>Instruktur</a:t>
            </a:r>
            <a:endParaRPr lang="en-US" sz="3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08E141-5C60-4699-8021-2927F52B2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3787" y="1227711"/>
            <a:ext cx="4675439" cy="2629935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BB83C2A-E074-4F41-8359-5E58E2B51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064" y="1323082"/>
            <a:ext cx="6304722" cy="4824499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Menu </a:t>
            </a:r>
            <a:r>
              <a:rPr lang="en-US" sz="2400" dirty="0" err="1"/>
              <a:t>Instruktur</a:t>
            </a:r>
            <a:r>
              <a:rPr lang="en-US" sz="2400" dirty="0"/>
              <a:t> </a:t>
            </a:r>
            <a:r>
              <a:rPr lang="en-US" sz="2400" dirty="0" err="1"/>
              <a:t>dilengkapi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fitur</a:t>
            </a:r>
            <a:r>
              <a:rPr lang="en-US" sz="2400" dirty="0"/>
              <a:t> edit data dan input data </a:t>
            </a:r>
            <a:r>
              <a:rPr lang="en-US" sz="2400" dirty="0" err="1"/>
              <a:t>sebagai</a:t>
            </a:r>
            <a:r>
              <a:rPr lang="en-US" sz="2400" dirty="0"/>
              <a:t> control document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Menu </a:t>
            </a:r>
            <a:r>
              <a:rPr lang="en-US" sz="2400" dirty="0" err="1"/>
              <a:t>ini</a:t>
            </a:r>
            <a:r>
              <a:rPr lang="en-US" sz="2400" dirty="0"/>
              <a:t> juga </a:t>
            </a:r>
            <a:r>
              <a:rPr lang="en-US" sz="2400" dirty="0" err="1"/>
              <a:t>dilengkapi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nama</a:t>
            </a:r>
            <a:r>
              <a:rPr lang="en-US" sz="2400" dirty="0"/>
              <a:t> </a:t>
            </a:r>
            <a:r>
              <a:rPr lang="en-US" sz="2400" dirty="0" err="1"/>
              <a:t>penlat</a:t>
            </a:r>
            <a:r>
              <a:rPr lang="en-US" sz="2400" dirty="0"/>
              <a:t> dan </a:t>
            </a:r>
            <a:r>
              <a:rPr lang="en-US" sz="2400" dirty="0" err="1"/>
              <a:t>umur</a:t>
            </a:r>
            <a:r>
              <a:rPr lang="en-US" sz="2400" dirty="0"/>
              <a:t> </a:t>
            </a:r>
            <a:r>
              <a:rPr lang="en-US" sz="2400" dirty="0" err="1"/>
              <a:t>instruktur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membantu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pengelompokan</a:t>
            </a: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/>
              <a:t>Menu </a:t>
            </a:r>
            <a:r>
              <a:rPr lang="en-US" sz="2400" dirty="0" err="1"/>
              <a:t>ini</a:t>
            </a:r>
            <a:r>
              <a:rPr lang="en-US" sz="2400" dirty="0"/>
              <a:t> juga </a:t>
            </a:r>
            <a:r>
              <a:rPr lang="en-US" sz="2400" dirty="0" err="1"/>
              <a:t>menampilkan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 </a:t>
            </a:r>
            <a:r>
              <a:rPr lang="en-US" sz="2400" dirty="0" err="1"/>
              <a:t>terkait</a:t>
            </a:r>
            <a:r>
              <a:rPr lang="en-US" sz="2400" dirty="0"/>
              <a:t> </a:t>
            </a:r>
            <a:r>
              <a:rPr lang="en-US" sz="2400" dirty="0" err="1"/>
              <a:t>nama</a:t>
            </a:r>
            <a:r>
              <a:rPr lang="en-US" sz="2400" dirty="0"/>
              <a:t> </a:t>
            </a:r>
            <a:r>
              <a:rPr lang="en-US" sz="2400" dirty="0" err="1"/>
              <a:t>instruktur</a:t>
            </a:r>
            <a:r>
              <a:rPr lang="en-US" sz="2400" dirty="0"/>
              <a:t>, </a:t>
            </a:r>
            <a:r>
              <a:rPr lang="en-US" sz="2400" dirty="0" err="1"/>
              <a:t>nilai</a:t>
            </a:r>
            <a:r>
              <a:rPr lang="en-US" sz="2400" dirty="0"/>
              <a:t> feedback </a:t>
            </a:r>
            <a:r>
              <a:rPr lang="en-US" sz="2400" dirty="0" err="1"/>
              <a:t>instruktur</a:t>
            </a:r>
            <a:r>
              <a:rPr lang="en-US" sz="2400" dirty="0"/>
              <a:t> dan </a:t>
            </a:r>
            <a:r>
              <a:rPr lang="en-US" sz="2400" dirty="0" err="1"/>
              <a:t>umur</a:t>
            </a:r>
            <a:r>
              <a:rPr lang="en-US" sz="2400" dirty="0"/>
              <a:t> </a:t>
            </a:r>
            <a:r>
              <a:rPr lang="en-US" sz="2400" dirty="0" err="1"/>
              <a:t>instruktur</a:t>
            </a:r>
            <a:r>
              <a:rPr lang="en-US" sz="2400" dirty="0"/>
              <a:t> yang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penampilannya</a:t>
            </a:r>
            <a:r>
              <a:rPr lang="en-US" sz="2400" dirty="0"/>
              <a:t> </a:t>
            </a:r>
            <a:r>
              <a:rPr lang="en-US" sz="2400" dirty="0" err="1"/>
              <a:t>diurutkan</a:t>
            </a:r>
            <a:r>
              <a:rPr lang="en-US" sz="2400" dirty="0"/>
              <a:t> </a:t>
            </a:r>
            <a:r>
              <a:rPr lang="en-US" sz="2400" dirty="0" err="1"/>
              <a:t>berdasarkan</a:t>
            </a:r>
            <a:r>
              <a:rPr lang="en-US" sz="2400" dirty="0"/>
              <a:t> </a:t>
            </a:r>
            <a:r>
              <a:rPr lang="en-US" sz="2400" dirty="0" err="1"/>
              <a:t>nilai</a:t>
            </a:r>
            <a:r>
              <a:rPr lang="en-US" sz="2400" dirty="0"/>
              <a:t> feedback </a:t>
            </a:r>
            <a:r>
              <a:rPr lang="en-US" sz="2400" dirty="0" err="1"/>
              <a:t>instruktur</a:t>
            </a: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/>
              <a:t>Menu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dilengkapi</a:t>
            </a:r>
            <a:r>
              <a:rPr lang="en-US" sz="2400" dirty="0"/>
              <a:t> </a:t>
            </a:r>
            <a:r>
              <a:rPr lang="en-US" sz="2400" dirty="0" err="1"/>
              <a:t>fitur</a:t>
            </a:r>
            <a:r>
              <a:rPr lang="en-US" sz="2400" dirty="0"/>
              <a:t> pop-up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menampilkan</a:t>
            </a:r>
            <a:r>
              <a:rPr lang="en-US" sz="2400" dirty="0"/>
              <a:t> info detail </a:t>
            </a:r>
            <a:r>
              <a:rPr lang="en-US" sz="2400" dirty="0" err="1"/>
              <a:t>instruktur</a:t>
            </a:r>
            <a:r>
              <a:rPr lang="en-US" sz="2400" dirty="0"/>
              <a:t> </a:t>
            </a:r>
            <a:r>
              <a:rPr lang="en-US" sz="2400" dirty="0" err="1"/>
              <a:t>seperti</a:t>
            </a:r>
            <a:r>
              <a:rPr lang="en-US" sz="2400" dirty="0"/>
              <a:t> </a:t>
            </a:r>
            <a:r>
              <a:rPr lang="en-US" sz="2400" dirty="0" err="1"/>
              <a:t>sertifikat</a:t>
            </a:r>
            <a:r>
              <a:rPr lang="en-US" sz="2400" dirty="0"/>
              <a:t> yang </a:t>
            </a:r>
            <a:r>
              <a:rPr lang="en-US" sz="2400" dirty="0" err="1"/>
              <a:t>dimiliki</a:t>
            </a:r>
            <a:r>
              <a:rPr lang="en-US" sz="2400" dirty="0"/>
              <a:t> </a:t>
            </a:r>
            <a:r>
              <a:rPr lang="en-US" sz="2400" dirty="0" err="1"/>
              <a:t>serta</a:t>
            </a:r>
            <a:r>
              <a:rPr lang="en-US" sz="2400" dirty="0"/>
              <a:t> </a:t>
            </a:r>
            <a:r>
              <a:rPr lang="en-US" sz="2400" dirty="0" err="1"/>
              <a:t>profil</a:t>
            </a:r>
            <a:r>
              <a:rPr lang="en-US" sz="2400" dirty="0"/>
              <a:t> </a:t>
            </a:r>
            <a:r>
              <a:rPr lang="en-US" sz="2400" dirty="0" err="1"/>
              <a:t>diri</a:t>
            </a:r>
            <a:r>
              <a:rPr lang="en-US" sz="2400" dirty="0"/>
              <a:t>.  Dan pada </a:t>
            </a:r>
            <a:r>
              <a:rPr lang="en-US" sz="2400" dirty="0" err="1"/>
              <a:t>bagian</a:t>
            </a:r>
            <a:r>
              <a:rPr lang="en-US" sz="2400" dirty="0"/>
              <a:t> </a:t>
            </a:r>
            <a:r>
              <a:rPr lang="en-US" sz="2400" dirty="0" err="1"/>
              <a:t>sertifikat</a:t>
            </a:r>
            <a:r>
              <a:rPr lang="en-US" sz="2400" dirty="0"/>
              <a:t>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menampilkan</a:t>
            </a:r>
            <a:r>
              <a:rPr lang="en-US" sz="2400" dirty="0"/>
              <a:t> info </a:t>
            </a:r>
            <a:r>
              <a:rPr lang="en-US" sz="2400" dirty="0" err="1"/>
              <a:t>sertifikat</a:t>
            </a:r>
            <a:r>
              <a:rPr lang="en-US" sz="2400" dirty="0"/>
              <a:t> yang </a:t>
            </a:r>
            <a:r>
              <a:rPr lang="en-US" sz="2400" dirty="0" err="1"/>
              <a:t>dimiliki</a:t>
            </a:r>
            <a:r>
              <a:rPr lang="en-US" sz="2400" dirty="0"/>
              <a:t> </a:t>
            </a:r>
            <a:r>
              <a:rPr lang="en-US" sz="2400" dirty="0" err="1"/>
              <a:t>instruktur</a:t>
            </a:r>
            <a:r>
              <a:rPr lang="en-US" sz="2400" dirty="0"/>
              <a:t> </a:t>
            </a:r>
            <a:r>
              <a:rPr lang="en-US" sz="2400" dirty="0" err="1"/>
              <a:t>sesuai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kualifikasi</a:t>
            </a:r>
            <a:r>
              <a:rPr lang="en-US" sz="2400" dirty="0"/>
              <a:t> </a:t>
            </a:r>
            <a:r>
              <a:rPr lang="en-US" sz="2400" dirty="0" err="1"/>
              <a:t>nama</a:t>
            </a:r>
            <a:r>
              <a:rPr lang="en-US" sz="2400" dirty="0"/>
              <a:t> </a:t>
            </a:r>
            <a:r>
              <a:rPr lang="en-US" sz="2400" dirty="0" err="1"/>
              <a:t>penlat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AFE574-96F0-4496-ABF9-BA3C5CA18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3786" y="3942051"/>
            <a:ext cx="4675441" cy="262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72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F84CC-67CF-4B40-BB01-67187FDF1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58" y="516268"/>
            <a:ext cx="10515600" cy="750546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Planning &amp; Dev – </a:t>
            </a:r>
            <a:r>
              <a:rPr lang="en-US" sz="3600" b="1" dirty="0" err="1"/>
              <a:t>Instruktur</a:t>
            </a:r>
            <a:endParaRPr lang="en-US" sz="3600" b="1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BB83C2A-E074-4F41-8359-5E58E2B51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064" y="1323083"/>
            <a:ext cx="6304722" cy="4852634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Menu </a:t>
            </a:r>
            <a:r>
              <a:rPr lang="en-US" sz="2400" dirty="0" err="1"/>
              <a:t>Instruktur</a:t>
            </a:r>
            <a:r>
              <a:rPr lang="en-US" sz="2400" dirty="0"/>
              <a:t> </a:t>
            </a:r>
            <a:r>
              <a:rPr lang="en-US" sz="2400" dirty="0" err="1"/>
              <a:t>dilengkapi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fitur</a:t>
            </a:r>
            <a:r>
              <a:rPr lang="en-US" sz="2400" dirty="0"/>
              <a:t> edit data dan input data </a:t>
            </a:r>
            <a:r>
              <a:rPr lang="en-US" sz="2400" dirty="0" err="1"/>
              <a:t>sebagai</a:t>
            </a:r>
            <a:r>
              <a:rPr lang="en-US" sz="2400" dirty="0"/>
              <a:t> control document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Menu </a:t>
            </a:r>
            <a:r>
              <a:rPr lang="en-US" sz="2400" dirty="0" err="1"/>
              <a:t>ini</a:t>
            </a:r>
            <a:r>
              <a:rPr lang="en-US" sz="2400" dirty="0"/>
              <a:t> juga </a:t>
            </a:r>
            <a:r>
              <a:rPr lang="en-US" sz="2400" dirty="0" err="1"/>
              <a:t>dilengkapi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nama</a:t>
            </a:r>
            <a:r>
              <a:rPr lang="en-US" sz="2400" dirty="0"/>
              <a:t> </a:t>
            </a:r>
            <a:r>
              <a:rPr lang="en-US" sz="2400" dirty="0" err="1"/>
              <a:t>penlat</a:t>
            </a:r>
            <a:r>
              <a:rPr lang="en-US" sz="2400" dirty="0"/>
              <a:t> dan </a:t>
            </a:r>
            <a:r>
              <a:rPr lang="en-US" sz="2400" dirty="0" err="1"/>
              <a:t>umur</a:t>
            </a:r>
            <a:r>
              <a:rPr lang="en-US" sz="2400" dirty="0"/>
              <a:t> </a:t>
            </a:r>
            <a:r>
              <a:rPr lang="en-US" sz="2400" dirty="0" err="1"/>
              <a:t>instruktur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membantu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pengelompokan</a:t>
            </a: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/>
              <a:t>Menu edit data </a:t>
            </a:r>
            <a:r>
              <a:rPr lang="en-US" sz="2400" dirty="0" err="1"/>
              <a:t>berfungsi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mengganti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 </a:t>
            </a:r>
            <a:r>
              <a:rPr lang="en-US" sz="2400" dirty="0" err="1"/>
              <a:t>terkait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instruktur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melakukan</a:t>
            </a:r>
            <a:r>
              <a:rPr lang="en-US" sz="2400" dirty="0"/>
              <a:t> update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sertifikat</a:t>
            </a:r>
            <a:r>
              <a:rPr lang="en-US" sz="2400" dirty="0"/>
              <a:t> yang </a:t>
            </a:r>
            <a:r>
              <a:rPr lang="en-US" sz="2400" dirty="0" err="1"/>
              <a:t>dimiliki</a:t>
            </a:r>
            <a:r>
              <a:rPr lang="en-US" sz="2400" dirty="0"/>
              <a:t> oleh </a:t>
            </a:r>
            <a:r>
              <a:rPr lang="en-US" sz="2400" dirty="0" err="1"/>
              <a:t>instruktur</a:t>
            </a:r>
            <a:r>
              <a:rPr lang="en-US" sz="2400" dirty="0"/>
              <a:t> </a:t>
            </a:r>
            <a:r>
              <a:rPr lang="en-US" sz="2400" dirty="0" err="1"/>
              <a:t>beserta</a:t>
            </a:r>
            <a:r>
              <a:rPr lang="en-US" sz="2400" dirty="0"/>
              <a:t> </a:t>
            </a:r>
            <a:r>
              <a:rPr lang="en-US" sz="2400" dirty="0" err="1"/>
              <a:t>foto</a:t>
            </a:r>
            <a:r>
              <a:rPr lang="en-US" sz="2400" dirty="0"/>
              <a:t> </a:t>
            </a:r>
            <a:r>
              <a:rPr lang="en-US" sz="2400" dirty="0" err="1"/>
              <a:t>instruktur</a:t>
            </a: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/>
              <a:t>Menu input data </a:t>
            </a:r>
            <a:r>
              <a:rPr lang="en-US" sz="2400" dirty="0" err="1"/>
              <a:t>berfungsi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menambahkan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 </a:t>
            </a:r>
            <a:r>
              <a:rPr lang="en-US" sz="2400" dirty="0" err="1"/>
              <a:t>terperinci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info detail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instruktur</a:t>
            </a:r>
            <a:r>
              <a:rPr lang="en-US" sz="2400" dirty="0"/>
              <a:t> </a:t>
            </a:r>
            <a:r>
              <a:rPr lang="en-US" sz="2400" dirty="0" err="1"/>
              <a:t>mulai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nilai</a:t>
            </a:r>
            <a:r>
              <a:rPr lang="en-US" sz="2400" dirty="0"/>
              <a:t> feedback, </a:t>
            </a:r>
            <a:r>
              <a:rPr lang="en-US" sz="2400" dirty="0" err="1"/>
              <a:t>umur</a:t>
            </a:r>
            <a:r>
              <a:rPr lang="en-US" sz="2400" dirty="0"/>
              <a:t>, </a:t>
            </a:r>
            <a:r>
              <a:rPr lang="en-US" sz="2400" dirty="0" err="1"/>
              <a:t>kemampuan</a:t>
            </a:r>
            <a:r>
              <a:rPr lang="en-US" sz="2400" dirty="0"/>
              <a:t> </a:t>
            </a:r>
            <a:r>
              <a:rPr lang="en-US" sz="2400" dirty="0" err="1"/>
              <a:t>mengajar</a:t>
            </a:r>
            <a:r>
              <a:rPr lang="en-US" sz="2400" dirty="0"/>
              <a:t> pada </a:t>
            </a:r>
            <a:r>
              <a:rPr lang="en-US" sz="2400" dirty="0" err="1"/>
              <a:t>pelatihan</a:t>
            </a:r>
            <a:r>
              <a:rPr lang="en-US" sz="2400" dirty="0"/>
              <a:t> dan </a:t>
            </a:r>
            <a:r>
              <a:rPr lang="en-US" sz="2400" dirty="0" err="1"/>
              <a:t>sertifikat</a:t>
            </a:r>
            <a:r>
              <a:rPr lang="en-US" sz="2400" dirty="0"/>
              <a:t> yang </a:t>
            </a:r>
            <a:r>
              <a:rPr lang="en-US" sz="2400" dirty="0" err="1"/>
              <a:t>dimiliki</a:t>
            </a:r>
            <a:r>
              <a:rPr lang="en-US" sz="2400" dirty="0"/>
              <a:t> </a:t>
            </a:r>
            <a:r>
              <a:rPr lang="en-US" sz="2400" dirty="0" err="1"/>
              <a:t>instruktur</a:t>
            </a:r>
            <a:r>
              <a:rPr lang="en-US" sz="2400" dirty="0"/>
              <a:t> </a:t>
            </a:r>
            <a:r>
              <a:rPr lang="en-US" sz="2400" dirty="0" err="1"/>
              <a:t>beserta</a:t>
            </a:r>
            <a:r>
              <a:rPr lang="en-US" sz="2400" dirty="0"/>
              <a:t> upload CV dan </a:t>
            </a:r>
            <a:r>
              <a:rPr lang="en-US" sz="2400" dirty="0" err="1"/>
              <a:t>Dokumen</a:t>
            </a:r>
            <a:r>
              <a:rPr lang="en-US" sz="2400" dirty="0"/>
              <a:t> </a:t>
            </a:r>
            <a:r>
              <a:rPr lang="en-US" sz="2400" dirty="0" err="1"/>
              <a:t>pendukung</a:t>
            </a:r>
            <a:r>
              <a:rPr lang="en-US" sz="2400" dirty="0"/>
              <a:t> </a:t>
            </a:r>
            <a:r>
              <a:rPr lang="en-US" sz="2400" dirty="0" err="1"/>
              <a:t>lainnya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673A48-905A-455D-B248-05497CAD9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7492" y="1323083"/>
            <a:ext cx="4675441" cy="26299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F154BD-E0A0-488F-A316-BB1308EFD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2942" y="4022774"/>
            <a:ext cx="4675441" cy="262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71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F84CC-67CF-4B40-BB01-67187FDF1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58" y="516268"/>
            <a:ext cx="10515600" cy="750546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Planning &amp; Dev – </a:t>
            </a:r>
            <a:r>
              <a:rPr lang="en-US" sz="3600" b="1" dirty="0" err="1"/>
              <a:t>Refrensi</a:t>
            </a:r>
            <a:r>
              <a:rPr lang="en-US" sz="3600" b="1" dirty="0"/>
              <a:t> </a:t>
            </a:r>
            <a:r>
              <a:rPr lang="en-US" sz="3600" b="1" dirty="0" err="1"/>
              <a:t>Pelatihan</a:t>
            </a:r>
            <a:endParaRPr lang="en-US" sz="3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08E141-5C60-4699-8021-2927F52B2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3786" y="1323082"/>
            <a:ext cx="5270154" cy="2964461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BB83C2A-E074-4F41-8359-5E58E2B51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064" y="1323082"/>
            <a:ext cx="6304722" cy="48244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Menu </a:t>
            </a:r>
            <a:r>
              <a:rPr lang="en-US" sz="2400" dirty="0" err="1"/>
              <a:t>Refrensi</a:t>
            </a:r>
            <a:r>
              <a:rPr lang="en-US" sz="2400" dirty="0"/>
              <a:t> </a:t>
            </a:r>
            <a:r>
              <a:rPr lang="en-US" sz="2400" dirty="0" err="1"/>
              <a:t>Materi</a:t>
            </a:r>
            <a:r>
              <a:rPr lang="en-US" sz="2400" dirty="0"/>
              <a:t> </a:t>
            </a:r>
            <a:r>
              <a:rPr lang="en-US" sz="2400" dirty="0" err="1"/>
              <a:t>Pelatihan</a:t>
            </a:r>
            <a:r>
              <a:rPr lang="en-US" sz="2400" dirty="0"/>
              <a:t> </a:t>
            </a:r>
            <a:r>
              <a:rPr lang="en-US" sz="2400" dirty="0" err="1"/>
              <a:t>dilengkapi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fitur</a:t>
            </a:r>
            <a:r>
              <a:rPr lang="en-US" sz="2400" dirty="0"/>
              <a:t> edit data dan input data </a:t>
            </a:r>
            <a:r>
              <a:rPr lang="en-US" sz="2400" dirty="0" err="1"/>
              <a:t>sebagai</a:t>
            </a:r>
            <a:r>
              <a:rPr lang="en-US" sz="2400" dirty="0"/>
              <a:t> control document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Menu </a:t>
            </a:r>
            <a:r>
              <a:rPr lang="en-US" sz="2400" dirty="0" err="1"/>
              <a:t>ini</a:t>
            </a:r>
            <a:r>
              <a:rPr lang="en-US" sz="2400" dirty="0"/>
              <a:t> juga </a:t>
            </a:r>
            <a:r>
              <a:rPr lang="en-US" sz="2400" dirty="0" err="1"/>
              <a:t>dilengkapi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nama</a:t>
            </a:r>
            <a:r>
              <a:rPr lang="en-US" sz="2400" dirty="0"/>
              <a:t> </a:t>
            </a:r>
            <a:r>
              <a:rPr lang="en-US" sz="2400" dirty="0" err="1"/>
              <a:t>penlat</a:t>
            </a:r>
            <a:r>
              <a:rPr lang="en-US" sz="2400" dirty="0"/>
              <a:t> dan </a:t>
            </a:r>
            <a:r>
              <a:rPr lang="en-US" sz="2400" dirty="0" err="1"/>
              <a:t>kategori</a:t>
            </a:r>
            <a:r>
              <a:rPr lang="en-US" sz="2400" dirty="0"/>
              <a:t> </a:t>
            </a:r>
            <a:r>
              <a:rPr lang="en-US" sz="2400" dirty="0" err="1"/>
              <a:t>pelatihan</a:t>
            </a:r>
            <a:r>
              <a:rPr lang="en-US" sz="2400" dirty="0"/>
              <a:t> (STCW </a:t>
            </a:r>
            <a:r>
              <a:rPr lang="en-US" sz="2400" dirty="0" err="1"/>
              <a:t>atau</a:t>
            </a:r>
            <a:r>
              <a:rPr lang="en-US" sz="2400" dirty="0"/>
              <a:t> Non STCW)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Menu </a:t>
            </a:r>
            <a:r>
              <a:rPr lang="en-US" sz="2400" dirty="0" err="1"/>
              <a:t>ini</a:t>
            </a:r>
            <a:r>
              <a:rPr lang="en-US" sz="2400" dirty="0"/>
              <a:t> juga </a:t>
            </a:r>
            <a:r>
              <a:rPr lang="en-US" sz="2400" dirty="0" err="1"/>
              <a:t>menampilkan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 </a:t>
            </a:r>
            <a:r>
              <a:rPr lang="en-US" sz="2400" dirty="0" err="1"/>
              <a:t>terkait</a:t>
            </a:r>
            <a:r>
              <a:rPr lang="en-US" sz="2400" dirty="0"/>
              <a:t> </a:t>
            </a:r>
            <a:r>
              <a:rPr lang="en-US" sz="2400" dirty="0" err="1"/>
              <a:t>nama</a:t>
            </a:r>
            <a:r>
              <a:rPr lang="en-US" sz="2400" dirty="0"/>
              <a:t> </a:t>
            </a:r>
            <a:r>
              <a:rPr lang="en-US" sz="2400" dirty="0" err="1"/>
              <a:t>penlat</a:t>
            </a:r>
            <a:r>
              <a:rPr lang="en-US" sz="2400" dirty="0"/>
              <a:t> dan list </a:t>
            </a:r>
            <a:r>
              <a:rPr lang="en-US" sz="2400" dirty="0" err="1"/>
              <a:t>materi</a:t>
            </a:r>
            <a:r>
              <a:rPr lang="en-US" sz="2400" dirty="0"/>
              <a:t> ajar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fitur</a:t>
            </a:r>
            <a:r>
              <a:rPr lang="en-US" sz="2400" dirty="0"/>
              <a:t>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menampilkan</a:t>
            </a:r>
            <a:r>
              <a:rPr lang="en-US" sz="2400" dirty="0"/>
              <a:t> </a:t>
            </a:r>
            <a:r>
              <a:rPr lang="en-US" sz="2400" dirty="0" err="1"/>
              <a:t>dokumen</a:t>
            </a:r>
            <a:r>
              <a:rPr lang="en-US" sz="2400" dirty="0"/>
              <a:t> </a:t>
            </a:r>
            <a:r>
              <a:rPr lang="en-US" sz="2400" dirty="0" err="1"/>
              <a:t>refrensi</a:t>
            </a:r>
            <a:r>
              <a:rPr lang="en-US" sz="2400" dirty="0"/>
              <a:t> </a:t>
            </a:r>
            <a:r>
              <a:rPr lang="en-US" sz="2400" dirty="0" err="1"/>
              <a:t>pelatihan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935276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F84CC-67CF-4B40-BB01-67187FDF1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58" y="516268"/>
            <a:ext cx="10515600" cy="750546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Planning &amp; Dev – </a:t>
            </a:r>
            <a:r>
              <a:rPr lang="en-US" sz="3600" b="1" dirty="0" err="1"/>
              <a:t>Refrensi</a:t>
            </a:r>
            <a:r>
              <a:rPr lang="en-US" sz="3600" b="1" dirty="0"/>
              <a:t> </a:t>
            </a:r>
            <a:r>
              <a:rPr lang="en-US" sz="3600" b="1" dirty="0" err="1"/>
              <a:t>Pelatihan</a:t>
            </a:r>
            <a:endParaRPr lang="en-US" sz="3600" b="1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BB83C2A-E074-4F41-8359-5E58E2B51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064" y="1323082"/>
            <a:ext cx="6304722" cy="482449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Menu </a:t>
            </a:r>
            <a:r>
              <a:rPr lang="en-US" sz="2400" dirty="0" err="1"/>
              <a:t>Refrensi</a:t>
            </a:r>
            <a:r>
              <a:rPr lang="en-US" sz="2400" dirty="0"/>
              <a:t> </a:t>
            </a:r>
            <a:r>
              <a:rPr lang="en-US" sz="2400" dirty="0" err="1"/>
              <a:t>Materi</a:t>
            </a:r>
            <a:r>
              <a:rPr lang="en-US" sz="2400" dirty="0"/>
              <a:t> </a:t>
            </a:r>
            <a:r>
              <a:rPr lang="en-US" sz="2400" dirty="0" err="1"/>
              <a:t>Pelatihan</a:t>
            </a:r>
            <a:r>
              <a:rPr lang="en-US" sz="2400" dirty="0"/>
              <a:t> </a:t>
            </a:r>
            <a:r>
              <a:rPr lang="en-US" sz="2400" dirty="0" err="1"/>
              <a:t>dilengkapi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fitur</a:t>
            </a:r>
            <a:r>
              <a:rPr lang="en-US" sz="2400" dirty="0"/>
              <a:t> edit data dan input data </a:t>
            </a:r>
            <a:r>
              <a:rPr lang="en-US" sz="2400" dirty="0" err="1"/>
              <a:t>sebagai</a:t>
            </a:r>
            <a:r>
              <a:rPr lang="en-US" sz="2400" dirty="0"/>
              <a:t> control document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Menu </a:t>
            </a:r>
            <a:r>
              <a:rPr lang="en-US" sz="2400" dirty="0" err="1"/>
              <a:t>ini</a:t>
            </a:r>
            <a:r>
              <a:rPr lang="en-US" sz="2400" dirty="0"/>
              <a:t> juga </a:t>
            </a:r>
            <a:r>
              <a:rPr lang="en-US" sz="2400" dirty="0" err="1"/>
              <a:t>dilengkapi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nama</a:t>
            </a:r>
            <a:r>
              <a:rPr lang="en-US" sz="2400" dirty="0"/>
              <a:t> </a:t>
            </a:r>
            <a:r>
              <a:rPr lang="en-US" sz="2400" dirty="0" err="1"/>
              <a:t>penlat</a:t>
            </a:r>
            <a:r>
              <a:rPr lang="en-US" sz="2400" dirty="0"/>
              <a:t> dan </a:t>
            </a:r>
            <a:r>
              <a:rPr lang="en-US" sz="2400" dirty="0" err="1"/>
              <a:t>kategori</a:t>
            </a:r>
            <a:r>
              <a:rPr lang="en-US" sz="2400" dirty="0"/>
              <a:t> </a:t>
            </a:r>
            <a:r>
              <a:rPr lang="en-US" sz="2400" dirty="0" err="1"/>
              <a:t>pelatihan</a:t>
            </a:r>
            <a:r>
              <a:rPr lang="en-US" sz="2400" dirty="0"/>
              <a:t> (STCW </a:t>
            </a:r>
            <a:r>
              <a:rPr lang="en-US" sz="2400" dirty="0" err="1"/>
              <a:t>atau</a:t>
            </a:r>
            <a:r>
              <a:rPr lang="en-US" sz="2400" dirty="0"/>
              <a:t> Non STCW)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Menu edit data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berfungsi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mengganti</a:t>
            </a:r>
            <a:r>
              <a:rPr lang="en-US" sz="2400" dirty="0"/>
              <a:t> </a:t>
            </a:r>
            <a:r>
              <a:rPr lang="en-US" sz="2400" dirty="0" err="1"/>
              <a:t>nama</a:t>
            </a:r>
            <a:r>
              <a:rPr lang="en-US" sz="2400" dirty="0"/>
              <a:t> </a:t>
            </a:r>
            <a:r>
              <a:rPr lang="en-US" sz="2400" dirty="0" err="1"/>
              <a:t>penlat</a:t>
            </a:r>
            <a:r>
              <a:rPr lang="en-US" sz="2400" dirty="0"/>
              <a:t>, dan list </a:t>
            </a:r>
            <a:r>
              <a:rPr lang="en-US" sz="2400" dirty="0" err="1"/>
              <a:t>materi</a:t>
            </a:r>
            <a:r>
              <a:rPr lang="en-US" sz="2400" dirty="0"/>
              <a:t> ajar </a:t>
            </a:r>
            <a:r>
              <a:rPr lang="en-US" sz="2400" dirty="0" err="1"/>
              <a:t>beserta</a:t>
            </a:r>
            <a:r>
              <a:rPr lang="en-US" sz="2400" dirty="0"/>
              <a:t> </a:t>
            </a:r>
            <a:r>
              <a:rPr lang="en-US" sz="2400" dirty="0" err="1"/>
              <a:t>dokumen</a:t>
            </a:r>
            <a:r>
              <a:rPr lang="en-US" sz="2400" dirty="0"/>
              <a:t> </a:t>
            </a:r>
            <a:r>
              <a:rPr lang="en-US" sz="2400" dirty="0" err="1"/>
              <a:t>beserta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ganti</a:t>
            </a:r>
            <a:r>
              <a:rPr lang="en-US" sz="2400" dirty="0"/>
              <a:t> </a:t>
            </a:r>
            <a:r>
              <a:rPr lang="en-US" sz="2400" dirty="0" err="1"/>
              <a:t>foto</a:t>
            </a:r>
            <a:r>
              <a:rPr lang="en-US" sz="2400" dirty="0"/>
              <a:t> </a:t>
            </a:r>
            <a:r>
              <a:rPr lang="en-US" sz="2400" dirty="0" err="1"/>
              <a:t>penlat</a:t>
            </a: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/>
              <a:t>Menu input data </a:t>
            </a:r>
            <a:r>
              <a:rPr lang="en-US" sz="2400" dirty="0" err="1"/>
              <a:t>berfungsi</a:t>
            </a:r>
            <a:r>
              <a:rPr lang="en-US" sz="2400" dirty="0"/>
              <a:t> </a:t>
            </a:r>
            <a:r>
              <a:rPr lang="en-US" sz="2400" dirty="0" err="1"/>
              <a:t>menambahkan</a:t>
            </a:r>
            <a:r>
              <a:rPr lang="en-US" sz="2400" dirty="0"/>
              <a:t> </a:t>
            </a:r>
            <a:r>
              <a:rPr lang="en-US" sz="2400" dirty="0" err="1"/>
              <a:t>nama</a:t>
            </a:r>
            <a:r>
              <a:rPr lang="en-US" sz="2400" dirty="0"/>
              <a:t> </a:t>
            </a:r>
            <a:r>
              <a:rPr lang="en-US" sz="2400" dirty="0" err="1"/>
              <a:t>penlat</a:t>
            </a:r>
            <a:r>
              <a:rPr lang="en-US" sz="2400" dirty="0"/>
              <a:t> </a:t>
            </a:r>
            <a:r>
              <a:rPr lang="en-US" sz="2400" dirty="0" err="1"/>
              <a:t>baru</a:t>
            </a:r>
            <a:r>
              <a:rPr lang="en-US" sz="2400" dirty="0"/>
              <a:t> yang </a:t>
            </a:r>
            <a:r>
              <a:rPr lang="en-US" sz="2400" dirty="0" err="1"/>
              <a:t>belum</a:t>
            </a:r>
            <a:r>
              <a:rPr lang="en-US" sz="2400" dirty="0"/>
              <a:t> </a:t>
            </a:r>
            <a:r>
              <a:rPr lang="en-US" sz="2400" dirty="0" err="1"/>
              <a:t>ditambahkan</a:t>
            </a:r>
            <a:r>
              <a:rPr lang="en-US" sz="2400" dirty="0"/>
              <a:t> </a:t>
            </a:r>
            <a:r>
              <a:rPr lang="en-US" sz="2400" dirty="0" err="1"/>
              <a:t>termasuk</a:t>
            </a:r>
            <a:r>
              <a:rPr lang="en-US" sz="2400" dirty="0"/>
              <a:t> </a:t>
            </a:r>
            <a:r>
              <a:rPr lang="en-US" sz="2400" dirty="0" err="1"/>
              <a:t>refrensi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penlat</a:t>
            </a:r>
            <a:r>
              <a:rPr lang="en-US" sz="2400" dirty="0"/>
              <a:t> </a:t>
            </a:r>
            <a:r>
              <a:rPr lang="en-US" sz="2400" dirty="0" err="1"/>
              <a:t>beserta</a:t>
            </a:r>
            <a:r>
              <a:rPr lang="en-US" sz="2400" dirty="0"/>
              <a:t> </a:t>
            </a:r>
            <a:r>
              <a:rPr lang="en-US" sz="2400" dirty="0" err="1"/>
              <a:t>menambahkan</a:t>
            </a:r>
            <a:r>
              <a:rPr lang="en-US" sz="2400" dirty="0"/>
              <a:t> upload </a:t>
            </a:r>
            <a:r>
              <a:rPr lang="en-US" sz="2400" dirty="0" err="1"/>
              <a:t>foto</a:t>
            </a:r>
            <a:r>
              <a:rPr lang="en-US" sz="2400" dirty="0"/>
              <a:t> </a:t>
            </a:r>
            <a:r>
              <a:rPr lang="en-US" sz="2400" dirty="0" err="1"/>
              <a:t>pelatihan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7F5505-DB41-4A0A-90DD-8F3284141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7492" y="1323083"/>
            <a:ext cx="4675441" cy="26299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90D2C7-4EDD-48D3-B317-735BE91EA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2942" y="4022774"/>
            <a:ext cx="4675440" cy="262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94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F84CC-67CF-4B40-BB01-67187FDF1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58" y="516268"/>
            <a:ext cx="10515600" cy="750546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Planning &amp; Dev – </a:t>
            </a:r>
            <a:r>
              <a:rPr lang="en-US" sz="3600" b="1" dirty="0" err="1"/>
              <a:t>Regulasi</a:t>
            </a:r>
            <a:endParaRPr lang="en-US" sz="3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08E141-5C60-4699-8021-2927F52B2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3787" y="1323082"/>
            <a:ext cx="5270152" cy="2964461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BB83C2A-E074-4F41-8359-5E58E2B51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064" y="1323082"/>
            <a:ext cx="6304722" cy="48244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Menu </a:t>
            </a:r>
            <a:r>
              <a:rPr lang="en-US" sz="2400" dirty="0" err="1"/>
              <a:t>regulasi</a:t>
            </a:r>
            <a:r>
              <a:rPr lang="en-US" sz="2400" dirty="0"/>
              <a:t> </a:t>
            </a:r>
            <a:r>
              <a:rPr lang="en-US" sz="2400" dirty="0" err="1"/>
              <a:t>Pelatihan</a:t>
            </a:r>
            <a:r>
              <a:rPr lang="en-US" sz="2400" dirty="0"/>
              <a:t> </a:t>
            </a:r>
            <a:r>
              <a:rPr lang="en-US" sz="2400" dirty="0" err="1"/>
              <a:t>dilengkapi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fitur</a:t>
            </a:r>
            <a:r>
              <a:rPr lang="en-US" sz="2400" dirty="0"/>
              <a:t> input data </a:t>
            </a:r>
            <a:r>
              <a:rPr lang="en-US" sz="2400" dirty="0" err="1"/>
              <a:t>sebagai</a:t>
            </a:r>
            <a:r>
              <a:rPr lang="en-US" sz="2400" dirty="0"/>
              <a:t> control document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Menu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menampilkan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 </a:t>
            </a:r>
            <a:r>
              <a:rPr lang="en-US" sz="2400" dirty="0" err="1"/>
              <a:t>terkait</a:t>
            </a:r>
            <a:r>
              <a:rPr lang="en-US" sz="2400" dirty="0"/>
              <a:t> </a:t>
            </a:r>
            <a:r>
              <a:rPr lang="en-US" sz="2400" dirty="0" err="1"/>
              <a:t>nama</a:t>
            </a:r>
            <a:r>
              <a:rPr lang="en-US" sz="2400" dirty="0"/>
              <a:t> </a:t>
            </a:r>
            <a:r>
              <a:rPr lang="en-US" sz="2400" dirty="0" err="1"/>
              <a:t>regulasi</a:t>
            </a:r>
            <a:r>
              <a:rPr lang="en-US" sz="2400" dirty="0"/>
              <a:t> dan </a:t>
            </a:r>
            <a:r>
              <a:rPr lang="en-US" sz="2400" dirty="0" err="1"/>
              <a:t>penampil</a:t>
            </a:r>
            <a:r>
              <a:rPr lang="en-US" sz="2400" dirty="0"/>
              <a:t> </a:t>
            </a:r>
            <a:r>
              <a:rPr lang="en-US" sz="2400" dirty="0" err="1"/>
              <a:t>dokumen</a:t>
            </a:r>
            <a:r>
              <a:rPr lang="en-US" sz="2400" dirty="0"/>
              <a:t> </a:t>
            </a:r>
            <a:r>
              <a:rPr lang="en-US" sz="2400" dirty="0" err="1"/>
              <a:t>regulasi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5550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96A8EBF-4171-4214-A94F-F6E45559D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6914"/>
            <a:ext cx="10515600" cy="1325563"/>
          </a:xfrm>
        </p:spPr>
        <p:txBody>
          <a:bodyPr/>
          <a:lstStyle/>
          <a:p>
            <a:r>
              <a:rPr lang="en-US" b="1" dirty="0" err="1"/>
              <a:t>Spesifikasi</a:t>
            </a:r>
            <a:r>
              <a:rPr lang="en-US" b="1" dirty="0"/>
              <a:t> &amp; Fitur: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5711C01-7A1B-43E4-8C70-9C3EC9F44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270" y="1626841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Responsive Web Design</a:t>
            </a:r>
          </a:p>
          <a:p>
            <a:r>
              <a:rPr lang="en-US" dirty="0"/>
              <a:t>Login </a:t>
            </a:r>
          </a:p>
          <a:p>
            <a:pPr lvl="1"/>
            <a:r>
              <a:rPr lang="en-US" dirty="0"/>
              <a:t>Administrator (Super Admin)</a:t>
            </a:r>
          </a:p>
          <a:p>
            <a:pPr lvl="1"/>
            <a:r>
              <a:rPr lang="en-US" dirty="0"/>
              <a:t>Officer</a:t>
            </a:r>
          </a:p>
          <a:p>
            <a:r>
              <a:rPr lang="en-US" dirty="0"/>
              <a:t>Dashboard</a:t>
            </a:r>
          </a:p>
          <a:p>
            <a:pPr lvl="1"/>
            <a:r>
              <a:rPr lang="en-US" dirty="0"/>
              <a:t>Home </a:t>
            </a:r>
          </a:p>
          <a:p>
            <a:pPr lvl="2"/>
            <a:r>
              <a:rPr lang="en-US" dirty="0" err="1"/>
              <a:t>Operasi</a:t>
            </a:r>
            <a:endParaRPr lang="en-US" dirty="0"/>
          </a:p>
          <a:p>
            <a:pPr lvl="2"/>
            <a:r>
              <a:rPr lang="en-US" dirty="0"/>
              <a:t>P&amp;D</a:t>
            </a:r>
          </a:p>
          <a:p>
            <a:pPr lvl="2"/>
            <a:r>
              <a:rPr lang="en-US" dirty="0"/>
              <a:t>Marketing</a:t>
            </a:r>
          </a:p>
          <a:p>
            <a:pPr lvl="2"/>
            <a:r>
              <a:rPr lang="en-US" dirty="0"/>
              <a:t>Finance</a:t>
            </a:r>
          </a:p>
          <a:p>
            <a:pPr lvl="2"/>
            <a:r>
              <a:rPr lang="en-US" dirty="0"/>
              <a:t>KPI</a:t>
            </a:r>
          </a:p>
          <a:p>
            <a:pPr lvl="2"/>
            <a:r>
              <a:rPr lang="en-US" dirty="0"/>
              <a:t>AKHLAK</a:t>
            </a:r>
          </a:p>
          <a:p>
            <a:pPr lvl="1"/>
            <a:r>
              <a:rPr lang="en-US" dirty="0" err="1"/>
              <a:t>Laporan</a:t>
            </a:r>
            <a:endParaRPr lang="en-US" dirty="0"/>
          </a:p>
          <a:p>
            <a:pPr lvl="2"/>
            <a:r>
              <a:rPr lang="en-US" dirty="0" err="1"/>
              <a:t>Unduh</a:t>
            </a:r>
            <a:r>
              <a:rPr lang="en-US" dirty="0"/>
              <a:t> </a:t>
            </a:r>
            <a:r>
              <a:rPr lang="en-US" dirty="0" err="1"/>
              <a:t>Laporan</a:t>
            </a:r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21E80F-F146-46E4-AD69-70B0D4BAC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94" b="14694"/>
          <a:stretch/>
        </p:blipFill>
        <p:spPr>
          <a:xfrm>
            <a:off x="5459896" y="1755509"/>
            <a:ext cx="5980044" cy="422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702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F84CC-67CF-4B40-BB01-67187FDF1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58" y="516268"/>
            <a:ext cx="10515600" cy="750546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Planning &amp; Dev – </a:t>
            </a:r>
            <a:r>
              <a:rPr lang="en-US" sz="3600" b="1" dirty="0" err="1"/>
              <a:t>Regulasi</a:t>
            </a:r>
            <a:endParaRPr lang="en-US" sz="3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08E141-5C60-4699-8021-2927F52B2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3787" y="1323082"/>
            <a:ext cx="5270152" cy="2964460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BB83C2A-E074-4F41-8359-5E58E2B51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064" y="1323082"/>
            <a:ext cx="6304722" cy="48244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Menu </a:t>
            </a:r>
            <a:r>
              <a:rPr lang="en-US" sz="2400" dirty="0" err="1"/>
              <a:t>regulasi</a:t>
            </a:r>
            <a:r>
              <a:rPr lang="en-US" sz="2400" dirty="0"/>
              <a:t> </a:t>
            </a:r>
            <a:r>
              <a:rPr lang="en-US" sz="2400" dirty="0" err="1"/>
              <a:t>Pelatihan</a:t>
            </a:r>
            <a:r>
              <a:rPr lang="en-US" sz="2400" dirty="0"/>
              <a:t> </a:t>
            </a:r>
            <a:r>
              <a:rPr lang="en-US" sz="2400" dirty="0" err="1"/>
              <a:t>dilengkapi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fitur</a:t>
            </a:r>
            <a:r>
              <a:rPr lang="en-US" sz="2400" dirty="0"/>
              <a:t> input data </a:t>
            </a:r>
            <a:r>
              <a:rPr lang="en-US" sz="2400" dirty="0" err="1"/>
              <a:t>sebagai</a:t>
            </a:r>
            <a:r>
              <a:rPr lang="en-US" sz="2400" dirty="0"/>
              <a:t> control document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Menu input data </a:t>
            </a:r>
            <a:r>
              <a:rPr lang="en-US" sz="2400" dirty="0" err="1"/>
              <a:t>berfungsi</a:t>
            </a:r>
            <a:r>
              <a:rPr lang="en-US" sz="2400" dirty="0"/>
              <a:t> </a:t>
            </a:r>
            <a:r>
              <a:rPr lang="en-US" sz="2400" dirty="0" err="1"/>
              <a:t>menambahkan</a:t>
            </a:r>
            <a:r>
              <a:rPr lang="en-US" sz="2400" dirty="0"/>
              <a:t> </a:t>
            </a:r>
            <a:r>
              <a:rPr lang="en-US" sz="2400" dirty="0" err="1"/>
              <a:t>regulasi</a:t>
            </a:r>
            <a:r>
              <a:rPr lang="en-US" sz="2400" dirty="0"/>
              <a:t> </a:t>
            </a:r>
            <a:r>
              <a:rPr lang="en-US" sz="2400" dirty="0" err="1"/>
              <a:t>baru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fitur</a:t>
            </a:r>
            <a:r>
              <a:rPr lang="en-US" sz="2400" dirty="0"/>
              <a:t> import data </a:t>
            </a:r>
            <a:r>
              <a:rPr lang="en-US" sz="2400" dirty="0" err="1"/>
              <a:t>sebagai</a:t>
            </a:r>
            <a:r>
              <a:rPr lang="en-US" sz="2400" dirty="0"/>
              <a:t> </a:t>
            </a:r>
            <a:r>
              <a:rPr lang="en-US" sz="2400" dirty="0" err="1"/>
              <a:t>dokumen</a:t>
            </a:r>
            <a:r>
              <a:rPr lang="en-US" sz="2400" dirty="0"/>
              <a:t> </a:t>
            </a:r>
            <a:r>
              <a:rPr lang="en-US" sz="2400" dirty="0" err="1"/>
              <a:t>regulasi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426621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F84CC-67CF-4B40-BB01-67187FDF1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58" y="516268"/>
            <a:ext cx="10515600" cy="750546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Planning &amp; Dev – </a:t>
            </a:r>
            <a:r>
              <a:rPr lang="en-US" sz="3600" b="1" dirty="0" err="1"/>
              <a:t>Sertifikat</a:t>
            </a:r>
            <a:endParaRPr lang="en-US" sz="3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08E141-5C60-4699-8021-2927F52B2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2941" y="1392839"/>
            <a:ext cx="4675441" cy="2629935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BB83C2A-E074-4F41-8359-5E58E2B51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064" y="1323082"/>
            <a:ext cx="6304722" cy="482449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Menu </a:t>
            </a:r>
            <a:r>
              <a:rPr lang="en-US" sz="2400" dirty="0" err="1"/>
              <a:t>sertifikat</a:t>
            </a:r>
            <a:r>
              <a:rPr lang="en-US" sz="2400" dirty="0"/>
              <a:t> </a:t>
            </a:r>
            <a:r>
              <a:rPr lang="en-US" sz="2400" dirty="0" err="1"/>
              <a:t>dilengkapi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fitur</a:t>
            </a:r>
            <a:r>
              <a:rPr lang="en-US" sz="2400" dirty="0"/>
              <a:t> input data </a:t>
            </a:r>
            <a:r>
              <a:rPr lang="en-US" sz="2400" dirty="0" err="1"/>
              <a:t>sebagai</a:t>
            </a:r>
            <a:r>
              <a:rPr lang="en-US" sz="2400" dirty="0"/>
              <a:t> control document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Menu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menampilkan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 </a:t>
            </a:r>
            <a:r>
              <a:rPr lang="en-US" sz="2400" dirty="0" err="1"/>
              <a:t>terkait</a:t>
            </a:r>
            <a:r>
              <a:rPr lang="en-US" sz="2400" dirty="0"/>
              <a:t> </a:t>
            </a:r>
            <a:r>
              <a:rPr lang="en-US" sz="2400" dirty="0" err="1"/>
              <a:t>nama</a:t>
            </a:r>
            <a:r>
              <a:rPr lang="en-US" sz="2400" dirty="0"/>
              <a:t> </a:t>
            </a:r>
            <a:r>
              <a:rPr lang="en-US" sz="2400" dirty="0" err="1"/>
              <a:t>penlat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 </a:t>
            </a:r>
            <a:r>
              <a:rPr lang="en-US" sz="2400" dirty="0" err="1"/>
              <a:t>penlat</a:t>
            </a:r>
            <a:r>
              <a:rPr lang="en-US" sz="2400" dirty="0"/>
              <a:t> </a:t>
            </a:r>
            <a:r>
              <a:rPr lang="en-US" sz="2400" dirty="0" err="1"/>
              <a:t>beserta</a:t>
            </a:r>
            <a:r>
              <a:rPr lang="en-US" sz="2400" dirty="0"/>
              <a:t> batch dan </a:t>
            </a:r>
            <a:r>
              <a:rPr lang="en-US" sz="2400" dirty="0" err="1"/>
              <a:t>keterangan</a:t>
            </a:r>
            <a:r>
              <a:rPr lang="en-US" sz="2400" dirty="0"/>
              <a:t> status </a:t>
            </a:r>
            <a:r>
              <a:rPr lang="en-US" sz="2400" dirty="0" err="1"/>
              <a:t>terkait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status </a:t>
            </a:r>
            <a:r>
              <a:rPr lang="en-US" sz="2400" dirty="0" err="1"/>
              <a:t>penerbitan</a:t>
            </a:r>
            <a:r>
              <a:rPr lang="en-US" sz="2400" dirty="0"/>
              <a:t> </a:t>
            </a:r>
            <a:r>
              <a:rPr lang="en-US" sz="2400" dirty="0" err="1"/>
              <a:t>sertifikat</a:t>
            </a:r>
            <a:r>
              <a:rPr lang="en-US" sz="2400" dirty="0"/>
              <a:t> </a:t>
            </a:r>
            <a:r>
              <a:rPr lang="en-US" sz="2400" dirty="0" err="1"/>
              <a:t>beserta</a:t>
            </a:r>
            <a:r>
              <a:rPr lang="en-US" sz="2400" dirty="0"/>
              <a:t> </a:t>
            </a:r>
            <a:r>
              <a:rPr lang="en-US" sz="2400" dirty="0" err="1"/>
              <a:t>dilengkapi</a:t>
            </a:r>
            <a:r>
              <a:rPr lang="en-US" sz="2400" dirty="0"/>
              <a:t> </a:t>
            </a:r>
            <a:r>
              <a:rPr lang="en-US" sz="2400" dirty="0" err="1"/>
              <a:t>fitur</a:t>
            </a:r>
            <a:r>
              <a:rPr lang="en-US" sz="2400" dirty="0"/>
              <a:t> edit data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Menu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dilengkapi</a:t>
            </a:r>
            <a:r>
              <a:rPr lang="en-US" sz="2400" dirty="0"/>
              <a:t> </a:t>
            </a:r>
            <a:r>
              <a:rPr lang="en-US" sz="2400" dirty="0" err="1"/>
              <a:t>fitur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nama</a:t>
            </a:r>
            <a:r>
              <a:rPr lang="en-US" sz="2400" dirty="0"/>
              <a:t> </a:t>
            </a:r>
            <a:r>
              <a:rPr lang="en-US" sz="2400" dirty="0" err="1"/>
              <a:t>penlat</a:t>
            </a:r>
            <a:r>
              <a:rPr lang="en-US" sz="2400" dirty="0"/>
              <a:t> dan batch </a:t>
            </a:r>
            <a:r>
              <a:rPr lang="en-US" sz="2400" dirty="0" err="1"/>
              <a:t>pelatihan</a:t>
            </a: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/>
              <a:t>Menu edit data pada menu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berfungsi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mengupdate</a:t>
            </a:r>
            <a:r>
              <a:rPr lang="en-US" sz="2400" dirty="0"/>
              <a:t> status </a:t>
            </a:r>
            <a:r>
              <a:rPr lang="en-US" sz="2400" dirty="0" err="1"/>
              <a:t>atau</a:t>
            </a:r>
            <a:r>
              <a:rPr lang="en-US" sz="2400" dirty="0"/>
              <a:t> proses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sertifikat</a:t>
            </a:r>
            <a:r>
              <a:rPr lang="en-US" sz="2400" dirty="0"/>
              <a:t> </a:t>
            </a:r>
            <a:r>
              <a:rPr lang="en-US" sz="2400" dirty="0" err="1"/>
              <a:t>beserta</a:t>
            </a:r>
            <a:r>
              <a:rPr lang="en-US" sz="2400" dirty="0"/>
              <a:t> </a:t>
            </a:r>
            <a:r>
              <a:rPr lang="en-US" sz="2400" dirty="0" err="1"/>
              <a:t>keterangan</a:t>
            </a:r>
            <a:r>
              <a:rPr lang="en-US" sz="2400" dirty="0"/>
              <a:t> </a:t>
            </a:r>
            <a:r>
              <a:rPr lang="en-US" sz="2400" dirty="0" err="1"/>
              <a:t>peserta</a:t>
            </a:r>
            <a:r>
              <a:rPr lang="en-US" sz="2400" dirty="0"/>
              <a:t> yang </a:t>
            </a:r>
            <a:r>
              <a:rPr lang="en-US" sz="2400" dirty="0" err="1"/>
              <a:t>sudah</a:t>
            </a:r>
            <a:r>
              <a:rPr lang="en-US" sz="2400" dirty="0"/>
              <a:t> issued </a:t>
            </a:r>
            <a:r>
              <a:rPr lang="en-US" sz="2400" dirty="0" err="1"/>
              <a:t>untuk</a:t>
            </a:r>
            <a:r>
              <a:rPr lang="en-US" sz="2400" dirty="0"/>
              <a:t> status </a:t>
            </a:r>
            <a:r>
              <a:rPr lang="en-US" sz="2400" dirty="0" err="1"/>
              <a:t>penerbitannya</a:t>
            </a: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/>
              <a:t>Menu input data </a:t>
            </a:r>
            <a:r>
              <a:rPr lang="en-US" sz="2400" dirty="0" err="1"/>
              <a:t>berfungsi</a:t>
            </a:r>
            <a:r>
              <a:rPr lang="en-US" sz="2400" dirty="0"/>
              <a:t> </a:t>
            </a:r>
            <a:r>
              <a:rPr lang="en-US" sz="2400" dirty="0" err="1"/>
              <a:t>menambahkan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 </a:t>
            </a:r>
            <a:r>
              <a:rPr lang="en-US" sz="2400" dirty="0" err="1"/>
              <a:t>pelatihan</a:t>
            </a:r>
            <a:r>
              <a:rPr lang="en-US" sz="2400" dirty="0"/>
              <a:t> </a:t>
            </a:r>
            <a:r>
              <a:rPr lang="en-US" sz="2400" dirty="0" err="1"/>
              <a:t>beserta</a:t>
            </a:r>
            <a:r>
              <a:rPr lang="en-US" sz="2400" dirty="0"/>
              <a:t> upload </a:t>
            </a:r>
            <a:r>
              <a:rPr lang="en-US" sz="2400" dirty="0" err="1"/>
              <a:t>nama</a:t>
            </a:r>
            <a:r>
              <a:rPr lang="en-US" sz="2400" dirty="0"/>
              <a:t> </a:t>
            </a:r>
            <a:r>
              <a:rPr lang="en-US" sz="2400" dirty="0" err="1"/>
              <a:t>peserta</a:t>
            </a:r>
            <a:r>
              <a:rPr lang="en-US" sz="2400" dirty="0"/>
              <a:t> </a:t>
            </a:r>
            <a:r>
              <a:rPr lang="en-US" sz="2400" dirty="0" err="1"/>
              <a:t>pelatihan</a:t>
            </a:r>
            <a:r>
              <a:rPr lang="en-US" sz="2400" dirty="0"/>
              <a:t> agar </a:t>
            </a:r>
            <a:r>
              <a:rPr lang="en-US" sz="2400" dirty="0" err="1"/>
              <a:t>dapat</a:t>
            </a:r>
            <a:r>
              <a:rPr lang="en-US" sz="2400" dirty="0"/>
              <a:t> di track proses </a:t>
            </a:r>
            <a:r>
              <a:rPr lang="en-US" sz="2400" dirty="0" err="1"/>
              <a:t>penerbitan</a:t>
            </a:r>
            <a:r>
              <a:rPr lang="en-US" sz="2400" dirty="0"/>
              <a:t> masing-masing </a:t>
            </a:r>
            <a:r>
              <a:rPr lang="en-US" sz="2400" dirty="0" err="1"/>
              <a:t>peserta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BDB830-5125-41BD-B135-355CCCB256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2942" y="4022774"/>
            <a:ext cx="4675440" cy="262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961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D2D8756-AF34-4A22-9419-BC2D05A8E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974" y="1732862"/>
            <a:ext cx="6304722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KPI Overall –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grafik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pencapaian</a:t>
            </a:r>
            <a:r>
              <a:rPr lang="en-US" dirty="0"/>
              <a:t> KPI MTC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umum</a:t>
            </a:r>
            <a:endParaRPr lang="en-US" dirty="0"/>
          </a:p>
          <a:p>
            <a:r>
              <a:rPr lang="en-US" dirty="0"/>
              <a:t>KPI per-item –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grafik</a:t>
            </a:r>
            <a:r>
              <a:rPr lang="en-US" dirty="0"/>
              <a:t> </a:t>
            </a:r>
            <a:r>
              <a:rPr lang="en-US" dirty="0" err="1"/>
              <a:t>pencapaian</a:t>
            </a:r>
            <a:r>
              <a:rPr lang="en-US" dirty="0"/>
              <a:t> KPI MTC per-item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keterangan</a:t>
            </a:r>
            <a:r>
              <a:rPr lang="en-US" dirty="0"/>
              <a:t> </a:t>
            </a:r>
            <a:r>
              <a:rPr lang="en-US" dirty="0" err="1"/>
              <a:t>pencapaian</a:t>
            </a:r>
            <a:r>
              <a:rPr lang="en-US" dirty="0"/>
              <a:t> KPI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tercapai</a:t>
            </a:r>
            <a:r>
              <a:rPr lang="en-US" dirty="0"/>
              <a:t> dan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tercapai</a:t>
            </a:r>
            <a:endParaRPr lang="en-US" dirty="0"/>
          </a:p>
          <a:p>
            <a:r>
              <a:rPr lang="en-US" dirty="0"/>
              <a:t>Dashboard Home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dilengkapi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pop-up data Ketika meng-</a:t>
            </a:r>
            <a:r>
              <a:rPr lang="en-US" dirty="0" err="1"/>
              <a:t>akses</a:t>
            </a:r>
            <a:r>
              <a:rPr lang="en-US" dirty="0"/>
              <a:t> </a:t>
            </a:r>
            <a:r>
              <a:rPr lang="en-US" dirty="0" err="1"/>
              <a:t>grafik</a:t>
            </a:r>
            <a:r>
              <a:rPr lang="en-US" dirty="0"/>
              <a:t> KPI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detail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pencapaian</a:t>
            </a:r>
            <a:r>
              <a:rPr lang="en-US" dirty="0"/>
              <a:t> KPI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4E4784-AB0E-4D1F-9E97-B80C5E5D6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374" y="1335920"/>
            <a:ext cx="4623322" cy="19865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95B48E-622E-45DD-8F55-B8F5D285E9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1" b="8254"/>
          <a:stretch/>
        </p:blipFill>
        <p:spPr>
          <a:xfrm>
            <a:off x="7237373" y="3361575"/>
            <a:ext cx="3864925" cy="311956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D99BDF8-89CF-4EE8-8CB6-94094AD46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9683"/>
            <a:ext cx="10515600" cy="1325563"/>
          </a:xfrm>
        </p:spPr>
        <p:txBody>
          <a:bodyPr/>
          <a:lstStyle/>
          <a:p>
            <a:r>
              <a:rPr lang="en-US" b="1" dirty="0"/>
              <a:t>Dashboard KPI</a:t>
            </a:r>
          </a:p>
        </p:txBody>
      </p:sp>
    </p:spTree>
    <p:extLst>
      <p:ext uri="{BB962C8B-B14F-4D97-AF65-F5344CB8AC3E}">
        <p14:creationId xmlns:p14="http://schemas.microsoft.com/office/powerpoint/2010/main" val="16986433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F84CC-67CF-4B40-BB01-67187FDF1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9683"/>
            <a:ext cx="10515600" cy="1325563"/>
          </a:xfrm>
        </p:spPr>
        <p:txBody>
          <a:bodyPr/>
          <a:lstStyle/>
          <a:p>
            <a:r>
              <a:rPr lang="en-US" b="1" dirty="0"/>
              <a:t>Input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1F62B-77CA-403A-830A-0005660EB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974" y="1732862"/>
            <a:ext cx="491324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Menu :</a:t>
            </a:r>
          </a:p>
          <a:p>
            <a:r>
              <a:rPr lang="en-US" dirty="0"/>
              <a:t>Input data – </a:t>
            </a:r>
            <a:r>
              <a:rPr lang="en-US" dirty="0" err="1"/>
              <a:t>Berfungsi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meng-input data </a:t>
            </a:r>
            <a:r>
              <a:rPr lang="en-US" dirty="0" err="1"/>
              <a:t>pencapaian</a:t>
            </a:r>
            <a:r>
              <a:rPr lang="en-US" dirty="0"/>
              <a:t> KPI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periode</a:t>
            </a:r>
            <a:endParaRPr lang="en-US" dirty="0"/>
          </a:p>
          <a:p>
            <a:r>
              <a:rPr lang="en-US" dirty="0"/>
              <a:t>Edit Data – </a:t>
            </a:r>
            <a:r>
              <a:rPr lang="en-US" dirty="0" err="1"/>
              <a:t>Berfungsi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edit data </a:t>
            </a:r>
            <a:r>
              <a:rPr lang="en-US" dirty="0" err="1"/>
              <a:t>pencapaian</a:t>
            </a:r>
            <a:r>
              <a:rPr lang="en-US" dirty="0"/>
              <a:t> KPI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memerlukan</a:t>
            </a:r>
            <a:r>
              <a:rPr lang="en-US" dirty="0"/>
              <a:t> update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perubahan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FDC13F-C7B3-4149-8F0D-1084FA3D5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785" y="1860479"/>
            <a:ext cx="3445566" cy="34455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FD246B-4AF6-4435-B6B9-73743AA11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175" y="1860478"/>
            <a:ext cx="3445565" cy="344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835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F84CC-67CF-4B40-BB01-67187FDF1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9683"/>
            <a:ext cx="10515600" cy="1325563"/>
          </a:xfrm>
        </p:spPr>
        <p:txBody>
          <a:bodyPr/>
          <a:lstStyle/>
          <a:p>
            <a:r>
              <a:rPr lang="en-US" b="1" dirty="0" err="1"/>
              <a:t>Laporan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1F62B-77CA-403A-830A-0005660EB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974" y="1732862"/>
            <a:ext cx="4913243" cy="4351338"/>
          </a:xfrm>
        </p:spPr>
        <p:txBody>
          <a:bodyPr>
            <a:normAutofit/>
          </a:bodyPr>
          <a:lstStyle/>
          <a:p>
            <a:r>
              <a:rPr lang="en-US" dirty="0"/>
              <a:t>Super Admin </a:t>
            </a:r>
            <a:r>
              <a:rPr lang="en-US" dirty="0" err="1"/>
              <a:t>dapat</a:t>
            </a:r>
            <a:r>
              <a:rPr lang="en-US" dirty="0"/>
              <a:t> meng-</a:t>
            </a:r>
            <a:r>
              <a:rPr lang="en-US" dirty="0" err="1"/>
              <a:t>unduh</a:t>
            </a:r>
            <a:r>
              <a:rPr lang="en-US" dirty="0"/>
              <a:t> </a:t>
            </a:r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pencapaian</a:t>
            </a:r>
            <a:r>
              <a:rPr lang="en-US" dirty="0"/>
              <a:t> KPI (Overall, Per-Item) per-</a:t>
            </a:r>
            <a:r>
              <a:rPr lang="en-US" dirty="0" err="1"/>
              <a:t>periode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1042AC-39FF-41A3-9A7A-71BF67E52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042" y="1164534"/>
            <a:ext cx="5138531" cy="513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163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F84CC-67CF-4B40-BB01-67187FDF1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9683"/>
            <a:ext cx="10515600" cy="1325563"/>
          </a:xfrm>
        </p:spPr>
        <p:txBody>
          <a:bodyPr/>
          <a:lstStyle/>
          <a:p>
            <a:r>
              <a:rPr lang="en-US" b="1" dirty="0"/>
              <a:t>Dashboard AKHLAK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F9CB94-BEB4-4425-8754-C1DB92F2F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974" y="1732862"/>
            <a:ext cx="6304722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Pencapaian</a:t>
            </a:r>
            <a:r>
              <a:rPr lang="en-US" dirty="0"/>
              <a:t> AKHLAK –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grafik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pencapaian</a:t>
            </a:r>
            <a:r>
              <a:rPr lang="en-US" dirty="0"/>
              <a:t> AKHLAK </a:t>
            </a:r>
            <a:r>
              <a:rPr lang="en-US" dirty="0" err="1"/>
              <a:t>secara</a:t>
            </a:r>
            <a:r>
              <a:rPr lang="en-US" dirty="0"/>
              <a:t> overall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core values AKHLAK</a:t>
            </a:r>
          </a:p>
          <a:p>
            <a:r>
              <a:rPr lang="en-US" dirty="0"/>
              <a:t>Monitoring per-user –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grafik</a:t>
            </a:r>
            <a:r>
              <a:rPr lang="en-US" dirty="0"/>
              <a:t> </a:t>
            </a:r>
            <a:r>
              <a:rPr lang="en-US" dirty="0" err="1"/>
              <a:t>pencapaian</a:t>
            </a:r>
            <a:r>
              <a:rPr lang="en-US" dirty="0"/>
              <a:t> core values AKHLAK </a:t>
            </a:r>
            <a:r>
              <a:rPr lang="en-US" dirty="0" err="1"/>
              <a:t>dengan</a:t>
            </a:r>
            <a:r>
              <a:rPr lang="en-US" dirty="0"/>
              <a:t> detail per-user </a:t>
            </a:r>
          </a:p>
          <a:p>
            <a:r>
              <a:rPr lang="en-US" dirty="0"/>
              <a:t>Dashboard Home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dilengkapi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pop-up data Ketika meng-</a:t>
            </a:r>
            <a:r>
              <a:rPr lang="en-US" dirty="0" err="1"/>
              <a:t>akses</a:t>
            </a:r>
            <a:r>
              <a:rPr lang="en-US" dirty="0"/>
              <a:t> </a:t>
            </a:r>
            <a:r>
              <a:rPr lang="en-US" dirty="0" err="1"/>
              <a:t>grafik</a:t>
            </a:r>
            <a:r>
              <a:rPr lang="en-US" dirty="0"/>
              <a:t> </a:t>
            </a:r>
            <a:r>
              <a:rPr lang="en-US" dirty="0" err="1"/>
              <a:t>pencapaian</a:t>
            </a:r>
            <a:r>
              <a:rPr lang="en-US" dirty="0"/>
              <a:t> AKHLAK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detail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pencapaian</a:t>
            </a:r>
            <a:r>
              <a:rPr lang="en-US" dirty="0"/>
              <a:t> AKHLAK per-user </a:t>
            </a:r>
            <a:r>
              <a:rPr lang="en-US" dirty="0" err="1"/>
              <a:t>atau</a:t>
            </a:r>
            <a:r>
              <a:rPr lang="en-US" dirty="0"/>
              <a:t> per-item yang </a:t>
            </a:r>
            <a:r>
              <a:rPr lang="en-US" dirty="0" err="1"/>
              <a:t>dinilai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3842D8-E217-4039-B978-E14705D1C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822776"/>
            <a:ext cx="2713383" cy="27133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EAAD98-2D82-4D08-8E4E-DAF8490A0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3649252"/>
            <a:ext cx="2713383" cy="271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053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F84CC-67CF-4B40-BB01-67187FDF1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9683"/>
            <a:ext cx="10515600" cy="1325563"/>
          </a:xfrm>
        </p:spPr>
        <p:txBody>
          <a:bodyPr/>
          <a:lstStyle/>
          <a:p>
            <a:r>
              <a:rPr lang="en-US" b="1" dirty="0"/>
              <a:t>Input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1F62B-77CA-403A-830A-0005660EB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974" y="1732862"/>
            <a:ext cx="491324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Menu :</a:t>
            </a:r>
          </a:p>
          <a:p>
            <a:r>
              <a:rPr lang="en-US" dirty="0"/>
              <a:t>Input data – </a:t>
            </a:r>
            <a:r>
              <a:rPr lang="en-US" dirty="0" err="1"/>
              <a:t>Berfungsi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meng-input data </a:t>
            </a:r>
            <a:r>
              <a:rPr lang="en-US" dirty="0" err="1"/>
              <a:t>pencapaian</a:t>
            </a:r>
            <a:r>
              <a:rPr lang="en-US" dirty="0"/>
              <a:t> AKHLAK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periode</a:t>
            </a:r>
            <a:endParaRPr lang="en-US" dirty="0"/>
          </a:p>
          <a:p>
            <a:r>
              <a:rPr lang="en-US" dirty="0"/>
              <a:t>Edit Data – </a:t>
            </a:r>
            <a:r>
              <a:rPr lang="en-US" dirty="0" err="1"/>
              <a:t>Berfungsi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edit data </a:t>
            </a:r>
            <a:r>
              <a:rPr lang="en-US" dirty="0" err="1"/>
              <a:t>pencapaian</a:t>
            </a:r>
            <a:r>
              <a:rPr lang="en-US" dirty="0"/>
              <a:t> AKHLAK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memerlukan</a:t>
            </a:r>
            <a:r>
              <a:rPr lang="en-US" dirty="0"/>
              <a:t> update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perbaikan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F5263E-5E9E-46C2-BC90-A5181D38C1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169"/>
          <a:stretch/>
        </p:blipFill>
        <p:spPr>
          <a:xfrm>
            <a:off x="6169503" y="1189382"/>
            <a:ext cx="3014254" cy="54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940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F84CC-67CF-4B40-BB01-67187FDF1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9683"/>
            <a:ext cx="10515600" cy="1325563"/>
          </a:xfrm>
        </p:spPr>
        <p:txBody>
          <a:bodyPr/>
          <a:lstStyle/>
          <a:p>
            <a:r>
              <a:rPr lang="en-US" b="1" dirty="0" err="1"/>
              <a:t>Laporan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1F62B-77CA-403A-830A-0005660EB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974" y="1732862"/>
            <a:ext cx="4913243" cy="4351338"/>
          </a:xfrm>
        </p:spPr>
        <p:txBody>
          <a:bodyPr>
            <a:normAutofit/>
          </a:bodyPr>
          <a:lstStyle/>
          <a:p>
            <a:r>
              <a:rPr lang="en-US" dirty="0"/>
              <a:t>Super Admin </a:t>
            </a:r>
            <a:r>
              <a:rPr lang="en-US" dirty="0" err="1"/>
              <a:t>dapat</a:t>
            </a:r>
            <a:r>
              <a:rPr lang="en-US" dirty="0"/>
              <a:t> meng-</a:t>
            </a:r>
            <a:r>
              <a:rPr lang="en-US" dirty="0" err="1"/>
              <a:t>unduh</a:t>
            </a:r>
            <a:r>
              <a:rPr lang="en-US" dirty="0"/>
              <a:t> </a:t>
            </a:r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pencapaian</a:t>
            </a:r>
            <a:r>
              <a:rPr lang="en-US" dirty="0"/>
              <a:t> AKHLAK (Overall, Per-Item) per-</a:t>
            </a:r>
            <a:r>
              <a:rPr lang="en-US" dirty="0" err="1"/>
              <a:t>periode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FADE5E-48D2-430C-99CC-99D11DEE63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976"/>
          <a:stretch/>
        </p:blipFill>
        <p:spPr>
          <a:xfrm>
            <a:off x="6169503" y="871330"/>
            <a:ext cx="3173279" cy="576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315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F84CC-67CF-4B40-BB01-67187FDF1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9683"/>
            <a:ext cx="10515600" cy="1325563"/>
          </a:xfrm>
        </p:spPr>
        <p:txBody>
          <a:bodyPr/>
          <a:lstStyle/>
          <a:p>
            <a:r>
              <a:rPr lang="en-US" b="1" dirty="0"/>
              <a:t>Dashboard 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1F62B-77CA-403A-830A-0005660EB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974" y="1732862"/>
            <a:ext cx="6304722" cy="4351338"/>
          </a:xfrm>
        </p:spPr>
        <p:txBody>
          <a:bodyPr>
            <a:normAutofit/>
          </a:bodyPr>
          <a:lstStyle/>
          <a:p>
            <a:r>
              <a:rPr lang="en-US" dirty="0"/>
              <a:t>Menu – </a:t>
            </a:r>
            <a:r>
              <a:rPr lang="en-US" dirty="0" err="1"/>
              <a:t>terdapat</a:t>
            </a:r>
            <a:r>
              <a:rPr lang="en-US" dirty="0"/>
              <a:t> 7 menu </a:t>
            </a:r>
            <a:r>
              <a:rPr lang="en-US" dirty="0" err="1"/>
              <a:t>utama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: </a:t>
            </a:r>
            <a:r>
              <a:rPr lang="en-US" dirty="0" err="1"/>
              <a:t>Beranda</a:t>
            </a:r>
            <a:r>
              <a:rPr lang="en-US" dirty="0"/>
              <a:t>, </a:t>
            </a:r>
            <a:r>
              <a:rPr lang="en-US" dirty="0" err="1"/>
              <a:t>Operasi</a:t>
            </a:r>
            <a:r>
              <a:rPr lang="en-US" dirty="0"/>
              <a:t>, P&amp;D, Marketing, Finance, KPI, dan AKHLAK</a:t>
            </a:r>
          </a:p>
          <a:p>
            <a:r>
              <a:rPr lang="en-US" dirty="0"/>
              <a:t>Data per-menu – Data per menu </a:t>
            </a:r>
            <a:r>
              <a:rPr lang="en-US" dirty="0" err="1"/>
              <a:t>menampilkan</a:t>
            </a:r>
            <a:r>
              <a:rPr lang="en-US" dirty="0"/>
              <a:t> data yang </a:t>
            </a:r>
            <a:r>
              <a:rPr lang="en-US" dirty="0" err="1"/>
              <a:t>diperlukan</a:t>
            </a:r>
            <a:r>
              <a:rPr lang="en-US" dirty="0"/>
              <a:t> yang </a:t>
            </a:r>
            <a:r>
              <a:rPr lang="en-US" dirty="0" err="1"/>
              <a:t>disesuaikan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proses </a:t>
            </a:r>
            <a:r>
              <a:rPr lang="en-US" dirty="0" err="1"/>
              <a:t>bisnis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, KPI, dan AKHLAK</a:t>
            </a:r>
          </a:p>
          <a:p>
            <a:r>
              <a:rPr lang="en-US" dirty="0"/>
              <a:t>Dashboard Home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dilengkapi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pop-up data Ketika meng-</a:t>
            </a:r>
            <a:r>
              <a:rPr lang="en-US" dirty="0" err="1"/>
              <a:t>akses</a:t>
            </a:r>
            <a:r>
              <a:rPr lang="en-US" dirty="0"/>
              <a:t> </a:t>
            </a:r>
            <a:r>
              <a:rPr lang="en-US" dirty="0" err="1"/>
              <a:t>grafik</a:t>
            </a:r>
            <a:r>
              <a:rPr lang="en-US" dirty="0"/>
              <a:t>/data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detail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EAB98-C525-46DB-BDCD-7D5A3F6DD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470" y="1014484"/>
            <a:ext cx="4560404" cy="2565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CE99E7-55EC-4477-B708-6042A4AFB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470" y="3727156"/>
            <a:ext cx="4560405" cy="256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43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F84CC-67CF-4B40-BB01-67187FDF1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58" y="516268"/>
            <a:ext cx="10515600" cy="750546"/>
          </a:xfrm>
        </p:spPr>
        <p:txBody>
          <a:bodyPr/>
          <a:lstStyle/>
          <a:p>
            <a:pPr algn="ctr"/>
            <a:r>
              <a:rPr lang="en-US" b="1" dirty="0"/>
              <a:t>Operation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08E141-5C60-4699-8021-2927F52B2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786" y="1375239"/>
            <a:ext cx="5353469" cy="3011326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BB83C2A-E074-4F41-8359-5E58E2B51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064" y="1323083"/>
            <a:ext cx="6304722" cy="435133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Menu-menu </a:t>
            </a:r>
            <a:r>
              <a:rPr lang="en-US" sz="2400" dirty="0" err="1"/>
              <a:t>kebutuhan</a:t>
            </a:r>
            <a:r>
              <a:rPr lang="en-US" sz="2400" dirty="0"/>
              <a:t> </a:t>
            </a:r>
            <a:r>
              <a:rPr lang="en-US" sz="2400" dirty="0" err="1"/>
              <a:t>Operasi</a:t>
            </a:r>
            <a:r>
              <a:rPr lang="en-US" sz="2400" dirty="0"/>
              <a:t> : </a:t>
            </a:r>
            <a:r>
              <a:rPr lang="en-US" sz="2400" dirty="0" err="1"/>
              <a:t>Infografis</a:t>
            </a:r>
            <a:r>
              <a:rPr lang="en-US" sz="2400" dirty="0"/>
              <a:t> </a:t>
            </a:r>
            <a:r>
              <a:rPr lang="en-US" sz="2400" dirty="0" err="1"/>
              <a:t>Peserta</a:t>
            </a:r>
            <a:r>
              <a:rPr lang="en-US" sz="2400" dirty="0"/>
              <a:t>, </a:t>
            </a:r>
            <a:r>
              <a:rPr lang="en-US" sz="2400" dirty="0" err="1"/>
              <a:t>Inventarisasi</a:t>
            </a:r>
            <a:r>
              <a:rPr lang="en-US" sz="2400" dirty="0"/>
              <a:t> Alat, </a:t>
            </a:r>
            <a:r>
              <a:rPr lang="en-US" sz="2400" dirty="0" err="1"/>
              <a:t>Inventarisasi</a:t>
            </a:r>
            <a:r>
              <a:rPr lang="en-US" sz="2400" dirty="0"/>
              <a:t> </a:t>
            </a:r>
            <a:r>
              <a:rPr lang="en-US" sz="2400" dirty="0" err="1"/>
              <a:t>Ruangan</a:t>
            </a:r>
            <a:r>
              <a:rPr lang="en-US" sz="2400" dirty="0"/>
              <a:t>, </a:t>
            </a:r>
            <a:r>
              <a:rPr lang="en-US" sz="2400" dirty="0" err="1"/>
              <a:t>Kebutuhan</a:t>
            </a:r>
            <a:r>
              <a:rPr lang="en-US" sz="2400" dirty="0"/>
              <a:t> Alat </a:t>
            </a:r>
            <a:r>
              <a:rPr lang="en-US" sz="2400" dirty="0" err="1"/>
              <a:t>Penlat</a:t>
            </a:r>
            <a:r>
              <a:rPr lang="en-US" sz="2400" dirty="0"/>
              <a:t> dan </a:t>
            </a:r>
            <a:r>
              <a:rPr lang="en-US" sz="2400" dirty="0" err="1"/>
              <a:t>Penggunaan</a:t>
            </a:r>
            <a:r>
              <a:rPr lang="en-US" sz="2400" dirty="0"/>
              <a:t> </a:t>
            </a:r>
            <a:r>
              <a:rPr lang="en-US" sz="2400" dirty="0" err="1"/>
              <a:t>Utilitas</a:t>
            </a: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 err="1"/>
              <a:t>Infografis</a:t>
            </a:r>
            <a:r>
              <a:rPr lang="en-US" sz="2400" dirty="0"/>
              <a:t> per-menu – </a:t>
            </a:r>
            <a:r>
              <a:rPr lang="en-US" sz="2400" dirty="0" err="1"/>
              <a:t>Menampilkan</a:t>
            </a:r>
            <a:r>
              <a:rPr lang="en-US" sz="2400" dirty="0"/>
              <a:t> </a:t>
            </a:r>
            <a:r>
              <a:rPr lang="en-US" sz="2400" dirty="0" err="1"/>
              <a:t>sekilas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 </a:t>
            </a:r>
            <a:r>
              <a:rPr lang="en-US" sz="2400" dirty="0" err="1"/>
              <a:t>terkait</a:t>
            </a:r>
            <a:r>
              <a:rPr lang="en-US" sz="2400" dirty="0"/>
              <a:t> masing-masing menu :</a:t>
            </a:r>
          </a:p>
          <a:p>
            <a:pPr lvl="1">
              <a:lnSpc>
                <a:spcPct val="120000"/>
              </a:lnSpc>
            </a:pPr>
            <a:r>
              <a:rPr lang="en-US" sz="1800" dirty="0" err="1"/>
              <a:t>Infografis</a:t>
            </a:r>
            <a:r>
              <a:rPr lang="en-US" sz="1800" dirty="0"/>
              <a:t> </a:t>
            </a:r>
            <a:r>
              <a:rPr lang="en-US" sz="1800" dirty="0" err="1"/>
              <a:t>peserta</a:t>
            </a:r>
            <a:r>
              <a:rPr lang="en-US" sz="1800" dirty="0"/>
              <a:t> : Banyak </a:t>
            </a:r>
            <a:r>
              <a:rPr lang="en-US" sz="1800" dirty="0" err="1"/>
              <a:t>peserta</a:t>
            </a:r>
            <a:r>
              <a:rPr lang="en-US" sz="1800" dirty="0"/>
              <a:t> STCW dan Non STCW</a:t>
            </a:r>
          </a:p>
          <a:p>
            <a:pPr lvl="1">
              <a:lnSpc>
                <a:spcPct val="120000"/>
              </a:lnSpc>
            </a:pPr>
            <a:r>
              <a:rPr lang="en-US" sz="1800" dirty="0" err="1"/>
              <a:t>Inventarisasi</a:t>
            </a:r>
            <a:r>
              <a:rPr lang="en-US" sz="1800" dirty="0"/>
              <a:t> Alat : </a:t>
            </a:r>
            <a:r>
              <a:rPr lang="en-US" sz="1800" dirty="0" err="1"/>
              <a:t>Menampilkan</a:t>
            </a:r>
            <a:r>
              <a:rPr lang="en-US" sz="1800" dirty="0"/>
              <a:t> </a:t>
            </a:r>
            <a:r>
              <a:rPr lang="en-US" sz="1800" dirty="0" err="1"/>
              <a:t>barang</a:t>
            </a:r>
            <a:r>
              <a:rPr lang="en-US" sz="1800" dirty="0"/>
              <a:t> yang </a:t>
            </a:r>
            <a:r>
              <a:rPr lang="en-US" sz="1800" dirty="0" err="1"/>
              <a:t>sudah</a:t>
            </a:r>
            <a:r>
              <a:rPr lang="en-US" sz="1800" dirty="0"/>
              <a:t> out of stock, </a:t>
            </a:r>
            <a:r>
              <a:rPr lang="en-US" sz="1800" dirty="0" err="1"/>
              <a:t>perlu</a:t>
            </a:r>
            <a:r>
              <a:rPr lang="en-US" sz="1800" dirty="0"/>
              <a:t> maintenance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sudah</a:t>
            </a:r>
            <a:r>
              <a:rPr lang="en-US" sz="1800" dirty="0"/>
              <a:t> overdue </a:t>
            </a:r>
            <a:r>
              <a:rPr lang="en-US" sz="1800" dirty="0" err="1"/>
              <a:t>untuk</a:t>
            </a:r>
            <a:r>
              <a:rPr lang="en-US" sz="1800" dirty="0"/>
              <a:t> running hours-</a:t>
            </a:r>
            <a:r>
              <a:rPr lang="en-US" sz="1800" dirty="0" err="1"/>
              <a:t>nya</a:t>
            </a:r>
            <a:r>
              <a:rPr lang="en-US" sz="1800" dirty="0"/>
              <a:t> di </a:t>
            </a:r>
            <a:r>
              <a:rPr lang="en-US" sz="1800" dirty="0" err="1"/>
              <a:t>bersamai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indicator (alert indicator)</a:t>
            </a:r>
          </a:p>
          <a:p>
            <a:pPr lvl="1">
              <a:lnSpc>
                <a:spcPct val="120000"/>
              </a:lnSpc>
            </a:pPr>
            <a:r>
              <a:rPr lang="en-US" sz="1800" dirty="0" err="1"/>
              <a:t>Kebutuhan</a:t>
            </a:r>
            <a:r>
              <a:rPr lang="en-US" sz="1800" dirty="0"/>
              <a:t> Alat </a:t>
            </a:r>
            <a:r>
              <a:rPr lang="en-US" sz="1800" dirty="0" err="1"/>
              <a:t>Penlat</a:t>
            </a:r>
            <a:r>
              <a:rPr lang="en-US" sz="1800" dirty="0"/>
              <a:t> : </a:t>
            </a:r>
            <a:r>
              <a:rPr lang="en-US" sz="1800" dirty="0" err="1"/>
              <a:t>Menampilkan</a:t>
            </a:r>
            <a:r>
              <a:rPr lang="en-US" sz="1800" dirty="0"/>
              <a:t> </a:t>
            </a:r>
            <a:r>
              <a:rPr lang="en-US" sz="1800" dirty="0" err="1"/>
              <a:t>beberapa</a:t>
            </a:r>
            <a:r>
              <a:rPr lang="en-US" sz="1800" dirty="0"/>
              <a:t> </a:t>
            </a:r>
            <a:r>
              <a:rPr lang="en-US" sz="1800" dirty="0" err="1"/>
              <a:t>pilihan</a:t>
            </a:r>
            <a:r>
              <a:rPr lang="en-US" sz="1800" dirty="0"/>
              <a:t> </a:t>
            </a:r>
            <a:r>
              <a:rPr lang="en-US" sz="1800" dirty="0" err="1"/>
              <a:t>penlat</a:t>
            </a:r>
            <a:r>
              <a:rPr lang="en-US" sz="1800" dirty="0"/>
              <a:t> best seller (BST,AFF,MFA, </a:t>
            </a:r>
            <a:r>
              <a:rPr lang="en-US" sz="1800" dirty="0" err="1"/>
              <a:t>dll</a:t>
            </a:r>
            <a:r>
              <a:rPr lang="en-US" sz="1800" dirty="0"/>
              <a:t>)</a:t>
            </a:r>
          </a:p>
          <a:p>
            <a:pPr lvl="1">
              <a:lnSpc>
                <a:spcPct val="120000"/>
              </a:lnSpc>
            </a:pPr>
            <a:r>
              <a:rPr lang="en-US" sz="1800" dirty="0" err="1"/>
              <a:t>Inventarisasi</a:t>
            </a:r>
            <a:r>
              <a:rPr lang="en-US" sz="1800" dirty="0"/>
              <a:t> </a:t>
            </a:r>
            <a:r>
              <a:rPr lang="en-US" sz="1800" dirty="0" err="1"/>
              <a:t>Ruangan</a:t>
            </a:r>
            <a:r>
              <a:rPr lang="en-US" sz="1800" dirty="0"/>
              <a:t> : </a:t>
            </a:r>
            <a:r>
              <a:rPr lang="en-US" sz="1800" dirty="0" err="1"/>
              <a:t>Menampilkan</a:t>
            </a:r>
            <a:r>
              <a:rPr lang="en-US" sz="1800" dirty="0"/>
              <a:t> list </a:t>
            </a:r>
            <a:r>
              <a:rPr lang="en-US" sz="1800" dirty="0" err="1"/>
              <a:t>kelas</a:t>
            </a:r>
            <a:r>
              <a:rPr lang="en-US" sz="1800" dirty="0"/>
              <a:t>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ruangan</a:t>
            </a:r>
            <a:r>
              <a:rPr lang="en-US" sz="1800" dirty="0"/>
              <a:t> di </a:t>
            </a:r>
            <a:r>
              <a:rPr lang="en-US" sz="1800" dirty="0" err="1"/>
              <a:t>lingkungan</a:t>
            </a:r>
            <a:r>
              <a:rPr lang="en-US" sz="1800" dirty="0"/>
              <a:t> MTC</a:t>
            </a:r>
          </a:p>
          <a:p>
            <a:pPr lvl="1">
              <a:lnSpc>
                <a:spcPct val="120000"/>
              </a:lnSpc>
            </a:pPr>
            <a:r>
              <a:rPr lang="en-US" sz="1800" dirty="0" err="1"/>
              <a:t>Penggunaan</a:t>
            </a:r>
            <a:r>
              <a:rPr lang="en-US" sz="1800" dirty="0"/>
              <a:t> </a:t>
            </a:r>
            <a:r>
              <a:rPr lang="en-US" sz="1800" dirty="0" err="1"/>
              <a:t>Utilitas</a:t>
            </a:r>
            <a:r>
              <a:rPr lang="en-US" sz="1800" dirty="0"/>
              <a:t> : </a:t>
            </a:r>
            <a:r>
              <a:rPr lang="en-US" sz="1800" dirty="0" err="1"/>
              <a:t>Menampilkan</a:t>
            </a:r>
            <a:r>
              <a:rPr lang="en-US" sz="1800" dirty="0"/>
              <a:t> list </a:t>
            </a:r>
            <a:r>
              <a:rPr lang="en-US" sz="1800" dirty="0" err="1"/>
              <a:t>pelatihan</a:t>
            </a:r>
            <a:r>
              <a:rPr lang="en-US" sz="1800" dirty="0"/>
              <a:t> </a:t>
            </a:r>
            <a:r>
              <a:rPr lang="en-US" sz="1800" dirty="0" err="1"/>
              <a:t>terbaru</a:t>
            </a:r>
            <a:endParaRPr lang="en-US" sz="1800" dirty="0"/>
          </a:p>
          <a:p>
            <a:pPr>
              <a:lnSpc>
                <a:spcPct val="120000"/>
              </a:lnSpc>
            </a:pPr>
            <a:r>
              <a:rPr lang="en-US" sz="2400" dirty="0"/>
              <a:t>Dashboard Home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dilengkapi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direct </a:t>
            </a:r>
            <a:r>
              <a:rPr lang="en-US" sz="2400" dirty="0" err="1"/>
              <a:t>langsung</a:t>
            </a:r>
            <a:r>
              <a:rPr lang="en-US" sz="2400" dirty="0"/>
              <a:t> </a:t>
            </a:r>
            <a:r>
              <a:rPr lang="en-US" sz="2400" dirty="0" err="1"/>
              <a:t>kepada</a:t>
            </a:r>
            <a:r>
              <a:rPr lang="en-US" sz="2400" dirty="0"/>
              <a:t> </a:t>
            </a:r>
            <a:r>
              <a:rPr lang="en-US" sz="2400" dirty="0" err="1"/>
              <a:t>halaman</a:t>
            </a:r>
            <a:r>
              <a:rPr lang="en-US" sz="2400" dirty="0"/>
              <a:t> menu.</a:t>
            </a:r>
          </a:p>
        </p:txBody>
      </p:sp>
    </p:spTree>
    <p:extLst>
      <p:ext uri="{BB962C8B-B14F-4D97-AF65-F5344CB8AC3E}">
        <p14:creationId xmlns:p14="http://schemas.microsoft.com/office/powerpoint/2010/main" val="3684191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F84CC-67CF-4B40-BB01-67187FDF1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785"/>
            <a:ext cx="10515600" cy="750546"/>
          </a:xfrm>
        </p:spPr>
        <p:txBody>
          <a:bodyPr/>
          <a:lstStyle/>
          <a:p>
            <a:pPr algn="ctr"/>
            <a:r>
              <a:rPr lang="en-US" b="1" dirty="0"/>
              <a:t>Operation – </a:t>
            </a:r>
            <a:r>
              <a:rPr lang="en-US" b="1" dirty="0" err="1"/>
              <a:t>Infografis</a:t>
            </a:r>
            <a:r>
              <a:rPr lang="en-US" b="1" dirty="0"/>
              <a:t> </a:t>
            </a:r>
            <a:r>
              <a:rPr lang="en-US" b="1" dirty="0" err="1"/>
              <a:t>Peserta</a:t>
            </a:r>
            <a:endParaRPr lang="en-US" b="1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BB83C2A-E074-4F41-8359-5E58E2B51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064" y="1323083"/>
            <a:ext cx="6304722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sz="2400" dirty="0" err="1"/>
              <a:t>Infografis</a:t>
            </a:r>
            <a:r>
              <a:rPr lang="en-US" sz="2400" dirty="0"/>
              <a:t> </a:t>
            </a:r>
            <a:r>
              <a:rPr lang="en-US" sz="2400" dirty="0" err="1"/>
              <a:t>peserta</a:t>
            </a:r>
            <a:r>
              <a:rPr lang="en-US" sz="2400" dirty="0"/>
              <a:t> </a:t>
            </a:r>
            <a:r>
              <a:rPr lang="en-US" sz="2400" dirty="0" err="1"/>
              <a:t>menampilkan</a:t>
            </a:r>
            <a:r>
              <a:rPr lang="en-US" sz="2400" dirty="0"/>
              <a:t> </a:t>
            </a:r>
            <a:r>
              <a:rPr lang="en-US" sz="2400" dirty="0" err="1"/>
              <a:t>nama</a:t>
            </a:r>
            <a:r>
              <a:rPr lang="en-US" sz="2400" dirty="0"/>
              <a:t> </a:t>
            </a:r>
            <a:r>
              <a:rPr lang="en-US" sz="2400" dirty="0" err="1"/>
              <a:t>peserta</a:t>
            </a:r>
            <a:r>
              <a:rPr lang="en-US" sz="2400" dirty="0"/>
              <a:t> </a:t>
            </a:r>
            <a:r>
              <a:rPr lang="en-US" sz="2400" dirty="0" err="1"/>
              <a:t>penlat</a:t>
            </a:r>
            <a:r>
              <a:rPr lang="en-US" sz="2400" dirty="0"/>
              <a:t>, </a:t>
            </a:r>
            <a:r>
              <a:rPr lang="en-US" sz="2400" dirty="0" err="1"/>
              <a:t>nama</a:t>
            </a:r>
            <a:r>
              <a:rPr lang="en-US" sz="2400" dirty="0"/>
              <a:t> </a:t>
            </a:r>
            <a:r>
              <a:rPr lang="en-US" sz="2400" dirty="0" err="1"/>
              <a:t>penlat</a:t>
            </a:r>
            <a:r>
              <a:rPr lang="en-US" sz="2400" dirty="0"/>
              <a:t>, </a:t>
            </a:r>
            <a:r>
              <a:rPr lang="en-US" sz="2400" dirty="0" err="1"/>
              <a:t>tanggal</a:t>
            </a:r>
            <a:r>
              <a:rPr lang="en-US" sz="2400" dirty="0"/>
              <a:t> </a:t>
            </a:r>
            <a:r>
              <a:rPr lang="en-US" sz="2400" dirty="0" err="1"/>
              <a:t>pelaksanaan</a:t>
            </a:r>
            <a:r>
              <a:rPr lang="en-US" sz="2400" dirty="0"/>
              <a:t>, </a:t>
            </a:r>
            <a:r>
              <a:rPr lang="en-US" sz="2400" dirty="0" err="1"/>
              <a:t>lokasi</a:t>
            </a:r>
            <a:r>
              <a:rPr lang="en-US" sz="2400" dirty="0"/>
              <a:t> </a:t>
            </a:r>
            <a:r>
              <a:rPr lang="en-US" sz="2400" dirty="0" err="1"/>
              <a:t>pelatihan</a:t>
            </a:r>
            <a:r>
              <a:rPr lang="en-US" sz="2400" dirty="0"/>
              <a:t>, </a:t>
            </a:r>
            <a:r>
              <a:rPr lang="en-US" sz="2400" dirty="0" err="1"/>
              <a:t>jenis</a:t>
            </a:r>
            <a:r>
              <a:rPr lang="en-US" sz="2400" dirty="0"/>
              <a:t> </a:t>
            </a:r>
            <a:r>
              <a:rPr lang="en-US" sz="2400" dirty="0" err="1"/>
              <a:t>pelatihan</a:t>
            </a:r>
            <a:r>
              <a:rPr lang="en-US" sz="2400" dirty="0"/>
              <a:t>, </a:t>
            </a:r>
            <a:r>
              <a:rPr lang="en-US" sz="2400" dirty="0" err="1"/>
              <a:t>keterangan</a:t>
            </a:r>
            <a:r>
              <a:rPr lang="en-US" sz="2400" dirty="0"/>
              <a:t> </a:t>
            </a:r>
            <a:r>
              <a:rPr lang="en-US" sz="2400" dirty="0" err="1"/>
              <a:t>peserta</a:t>
            </a:r>
            <a:r>
              <a:rPr lang="en-US" sz="2400" dirty="0"/>
              <a:t>, </a:t>
            </a:r>
            <a:r>
              <a:rPr lang="en-US" sz="2400" dirty="0" err="1"/>
              <a:t>subholding</a:t>
            </a:r>
            <a:r>
              <a:rPr lang="en-US" sz="2400" dirty="0"/>
              <a:t>, </a:t>
            </a:r>
            <a:r>
              <a:rPr lang="en-US" sz="2400" dirty="0" err="1"/>
              <a:t>perusahaan</a:t>
            </a:r>
            <a:r>
              <a:rPr lang="en-US" sz="2400" dirty="0"/>
              <a:t>, </a:t>
            </a:r>
            <a:r>
              <a:rPr lang="en-US" sz="2400" dirty="0" err="1"/>
              <a:t>kategori</a:t>
            </a:r>
            <a:r>
              <a:rPr lang="en-US" sz="2400" dirty="0"/>
              <a:t> </a:t>
            </a:r>
            <a:r>
              <a:rPr lang="en-US" sz="2400" dirty="0" err="1"/>
              <a:t>pelatihan</a:t>
            </a:r>
            <a:r>
              <a:rPr lang="en-US" sz="2400" dirty="0"/>
              <a:t> dan </a:t>
            </a:r>
            <a:r>
              <a:rPr lang="en-US" sz="2400" dirty="0" err="1"/>
              <a:t>realisasi</a:t>
            </a: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/>
              <a:t>Info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diambil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template excel yang </a:t>
            </a:r>
            <a:r>
              <a:rPr lang="en-US" sz="2400" dirty="0" err="1"/>
              <a:t>sudah</a:t>
            </a:r>
            <a:r>
              <a:rPr lang="en-US" sz="2400" dirty="0"/>
              <a:t> </a:t>
            </a:r>
            <a:r>
              <a:rPr lang="en-US" sz="2400" dirty="0" err="1"/>
              <a:t>disiapkan</a:t>
            </a:r>
            <a:r>
              <a:rPr lang="en-US" sz="2400" dirty="0"/>
              <a:t> oleh administrator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Menu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dilengkapi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filter : Nama </a:t>
            </a:r>
            <a:r>
              <a:rPr lang="en-US" sz="2400" dirty="0" err="1"/>
              <a:t>Penlat</a:t>
            </a:r>
            <a:r>
              <a:rPr lang="en-US" sz="2400" dirty="0"/>
              <a:t>, </a:t>
            </a:r>
            <a:r>
              <a:rPr lang="en-US" sz="2400" dirty="0" err="1"/>
              <a:t>Kategori</a:t>
            </a:r>
            <a:r>
              <a:rPr lang="en-US" sz="2400" dirty="0"/>
              <a:t> </a:t>
            </a:r>
            <a:r>
              <a:rPr lang="en-US" sz="2400" dirty="0" err="1"/>
              <a:t>Penlat</a:t>
            </a:r>
            <a:r>
              <a:rPr lang="en-US" sz="2400" dirty="0"/>
              <a:t>, </a:t>
            </a:r>
            <a:r>
              <a:rPr lang="en-US" sz="2400" dirty="0" err="1"/>
              <a:t>Jenis</a:t>
            </a:r>
            <a:r>
              <a:rPr lang="en-US" sz="2400" dirty="0"/>
              <a:t> </a:t>
            </a:r>
            <a:r>
              <a:rPr lang="en-US" sz="2400" dirty="0" err="1"/>
              <a:t>Penlat</a:t>
            </a:r>
            <a:r>
              <a:rPr lang="en-US" sz="2400" dirty="0"/>
              <a:t> dan </a:t>
            </a:r>
            <a:r>
              <a:rPr lang="en-US" sz="2400" dirty="0" err="1"/>
              <a:t>Realisasi</a:t>
            </a:r>
            <a:r>
              <a:rPr lang="en-US" sz="2400" dirty="0"/>
              <a:t> TW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66CCDA-EA7A-4D81-B4FD-925591FB0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785" y="1507136"/>
            <a:ext cx="5298593" cy="298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427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F84CC-67CF-4B40-BB01-67187FDF1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785"/>
            <a:ext cx="10515600" cy="750546"/>
          </a:xfrm>
        </p:spPr>
        <p:txBody>
          <a:bodyPr/>
          <a:lstStyle/>
          <a:p>
            <a:pPr algn="ctr"/>
            <a:r>
              <a:rPr lang="en-US" b="1" dirty="0"/>
              <a:t>Operation – </a:t>
            </a:r>
            <a:r>
              <a:rPr lang="en-US" b="1" dirty="0" err="1"/>
              <a:t>Infografis</a:t>
            </a:r>
            <a:r>
              <a:rPr lang="en-US" b="1" dirty="0"/>
              <a:t> </a:t>
            </a:r>
            <a:r>
              <a:rPr lang="en-US" b="1" dirty="0" err="1"/>
              <a:t>Peserta</a:t>
            </a:r>
            <a:endParaRPr lang="en-US" b="1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BB83C2A-E074-4F41-8359-5E58E2B51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064" y="1323083"/>
            <a:ext cx="6304722" cy="4351338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Menu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dilengkapi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edit data dan input data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Pada menu edit data, administrator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mengubah</a:t>
            </a:r>
            <a:r>
              <a:rPr lang="en-US" sz="2400" dirty="0"/>
              <a:t> masing-masing data </a:t>
            </a:r>
            <a:r>
              <a:rPr lang="en-US" sz="2400" dirty="0" err="1"/>
              <a:t>terkait</a:t>
            </a:r>
            <a:r>
              <a:rPr lang="en-US" sz="2400" dirty="0"/>
              <a:t> </a:t>
            </a:r>
            <a:r>
              <a:rPr lang="en-US" sz="2400" dirty="0" err="1"/>
              <a:t>isi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info yang </a:t>
            </a:r>
            <a:r>
              <a:rPr lang="en-US" sz="2400" dirty="0" err="1"/>
              <a:t>ditampilkan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menghapus</a:t>
            </a:r>
            <a:r>
              <a:rPr lang="en-US" sz="2400" dirty="0"/>
              <a:t> </a:t>
            </a:r>
            <a:r>
              <a:rPr lang="en-US" sz="2400" dirty="0" err="1"/>
              <a:t>namun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masing-masing data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Pada menu input data, administrator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menginput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memasukkan</a:t>
            </a:r>
            <a:r>
              <a:rPr lang="en-US" sz="2400" dirty="0"/>
              <a:t> data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cara</a:t>
            </a:r>
            <a:r>
              <a:rPr lang="en-US" sz="2400" dirty="0"/>
              <a:t> meng-import excel template yang </a:t>
            </a:r>
            <a:r>
              <a:rPr lang="en-US" sz="2400" dirty="0" err="1"/>
              <a:t>sudah</a:t>
            </a:r>
            <a:r>
              <a:rPr lang="en-US" sz="2400" dirty="0"/>
              <a:t> </a:t>
            </a:r>
            <a:r>
              <a:rPr lang="en-US" sz="2400" dirty="0" err="1"/>
              <a:t>disiapkan</a:t>
            </a:r>
            <a:r>
              <a:rPr lang="en-US" sz="2400" dirty="0"/>
              <a:t> administrator agar </a:t>
            </a:r>
            <a:r>
              <a:rPr lang="en-US" sz="2400" dirty="0" err="1"/>
              <a:t>langsung</a:t>
            </a:r>
            <a:r>
              <a:rPr lang="en-US" sz="2400" dirty="0"/>
              <a:t> </a:t>
            </a:r>
            <a:r>
              <a:rPr lang="en-US" sz="2400" dirty="0" err="1"/>
              <a:t>bisa</a:t>
            </a:r>
            <a:r>
              <a:rPr lang="en-US" sz="2400" dirty="0"/>
              <a:t> </a:t>
            </a:r>
            <a:r>
              <a:rPr lang="en-US" sz="2400" dirty="0" err="1"/>
              <a:t>tercatat</a:t>
            </a:r>
            <a:r>
              <a:rPr lang="en-US" sz="2400" dirty="0"/>
              <a:t> di website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66CCDA-EA7A-4D81-B4FD-925591FB0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7489" y="1323083"/>
            <a:ext cx="4675447" cy="26299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6CB8CC-A9E8-4D33-827D-22C0B4D279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2939" y="4022774"/>
            <a:ext cx="4675447" cy="262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02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F84CC-67CF-4B40-BB01-67187FDF1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785"/>
            <a:ext cx="10515600" cy="750546"/>
          </a:xfrm>
        </p:spPr>
        <p:txBody>
          <a:bodyPr/>
          <a:lstStyle/>
          <a:p>
            <a:pPr algn="ctr"/>
            <a:r>
              <a:rPr lang="en-US" b="1" dirty="0"/>
              <a:t>Operation – 	</a:t>
            </a:r>
            <a:r>
              <a:rPr lang="en-US" b="1" dirty="0" err="1"/>
              <a:t>Inventarisasi</a:t>
            </a:r>
            <a:r>
              <a:rPr lang="en-US" b="1" dirty="0"/>
              <a:t> Alat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BB83C2A-E074-4F41-8359-5E58E2B51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064" y="1323083"/>
            <a:ext cx="6304722" cy="486670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Menu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dilengkapi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filter </a:t>
            </a:r>
            <a:r>
              <a:rPr lang="en-US" sz="2400" dirty="0" err="1"/>
              <a:t>lokasi</a:t>
            </a:r>
            <a:r>
              <a:rPr lang="en-US" sz="2400" dirty="0"/>
              <a:t> </a:t>
            </a:r>
            <a:r>
              <a:rPr lang="en-US" sz="2400" dirty="0" err="1"/>
              <a:t>alat</a:t>
            </a:r>
            <a:r>
              <a:rPr lang="en-US" sz="2400" dirty="0"/>
              <a:t>. Filter : Gedung </a:t>
            </a:r>
            <a:r>
              <a:rPr lang="en-US" sz="2400" dirty="0" err="1"/>
              <a:t>utama</a:t>
            </a:r>
            <a:r>
              <a:rPr lang="en-US" sz="2400" dirty="0"/>
              <a:t>, Workshop, Simulator, Fire Ground </a:t>
            </a:r>
            <a:r>
              <a:rPr lang="en-US" sz="2400" dirty="0" err="1"/>
              <a:t>Plumpang</a:t>
            </a:r>
            <a:r>
              <a:rPr lang="en-US" sz="2400" dirty="0"/>
              <a:t>, Mini Fire </a:t>
            </a:r>
            <a:r>
              <a:rPr lang="en-US" sz="2400" dirty="0" err="1"/>
              <a:t>Groun</a:t>
            </a:r>
            <a:r>
              <a:rPr lang="en-US" sz="2400" dirty="0"/>
              <a:t> dan Kolam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Menu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dilengkapi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detail per-</a:t>
            </a:r>
            <a:r>
              <a:rPr lang="en-US" sz="2400" dirty="0" err="1"/>
              <a:t>alat</a:t>
            </a:r>
            <a:r>
              <a:rPr lang="en-US" sz="2400" dirty="0"/>
              <a:t> yang </a:t>
            </a:r>
            <a:r>
              <a:rPr lang="en-US" sz="2400" dirty="0" err="1"/>
              <a:t>dilengkapi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gambar</a:t>
            </a:r>
            <a:r>
              <a:rPr lang="en-US" sz="2400" dirty="0"/>
              <a:t>, </a:t>
            </a:r>
            <a:r>
              <a:rPr lang="en-US" sz="2400" dirty="0" err="1"/>
              <a:t>nama</a:t>
            </a:r>
            <a:r>
              <a:rPr lang="en-US" sz="2400" dirty="0"/>
              <a:t> </a:t>
            </a:r>
            <a:r>
              <a:rPr lang="en-US" sz="2400" dirty="0" err="1"/>
              <a:t>alat</a:t>
            </a:r>
            <a:r>
              <a:rPr lang="en-US" sz="2400" dirty="0"/>
              <a:t>, </a:t>
            </a:r>
            <a:r>
              <a:rPr lang="en-US" sz="2400" dirty="0" err="1"/>
              <a:t>nomor</a:t>
            </a:r>
            <a:r>
              <a:rPr lang="en-US" sz="2400" dirty="0"/>
              <a:t> asset, maker, </a:t>
            </a:r>
            <a:r>
              <a:rPr lang="en-US" sz="2400" dirty="0" err="1"/>
              <a:t>kondisi</a:t>
            </a:r>
            <a:r>
              <a:rPr lang="en-US" sz="2400" dirty="0"/>
              <a:t> </a:t>
            </a:r>
            <a:r>
              <a:rPr lang="en-US" sz="2400" dirty="0" err="1"/>
              <a:t>alat</a:t>
            </a:r>
            <a:r>
              <a:rPr lang="en-US" sz="2400" dirty="0"/>
              <a:t>, </a:t>
            </a:r>
            <a:r>
              <a:rPr lang="en-US" sz="2400" dirty="0" err="1"/>
              <a:t>jumlah</a:t>
            </a:r>
            <a:r>
              <a:rPr lang="en-US" sz="2400" dirty="0"/>
              <a:t> stock dan </a:t>
            </a:r>
            <a:r>
              <a:rPr lang="en-US" sz="2400" dirty="0" err="1"/>
              <a:t>panduan</a:t>
            </a:r>
            <a:r>
              <a:rPr lang="en-US" sz="2400" dirty="0"/>
              <a:t> maintenance yang direct </a:t>
            </a:r>
            <a:r>
              <a:rPr lang="en-US" sz="2400" dirty="0" err="1"/>
              <a:t>dengan</a:t>
            </a:r>
            <a:r>
              <a:rPr lang="en-US" sz="2400" dirty="0"/>
              <a:t> file </a:t>
            </a:r>
            <a:r>
              <a:rPr lang="en-US" sz="2400" dirty="0" err="1"/>
              <a:t>panduan</a:t>
            </a:r>
            <a:r>
              <a:rPr lang="en-US" sz="2400" dirty="0"/>
              <a:t> maintenance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Menu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dilengkapi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fitur</a:t>
            </a:r>
            <a:r>
              <a:rPr lang="en-US" sz="2400" dirty="0"/>
              <a:t> edit data dan input data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Menu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dilengkapi</a:t>
            </a:r>
            <a:r>
              <a:rPr lang="en-US" sz="2400" dirty="0"/>
              <a:t> </a:t>
            </a:r>
            <a:r>
              <a:rPr lang="en-US" sz="2400" dirty="0" err="1"/>
              <a:t>beberapa</a:t>
            </a:r>
            <a:r>
              <a:rPr lang="en-US" sz="2400" dirty="0"/>
              <a:t> indicator </a:t>
            </a:r>
            <a:r>
              <a:rPr lang="en-US" sz="2400" dirty="0" err="1"/>
              <a:t>peringatan</a:t>
            </a:r>
            <a:r>
              <a:rPr lang="en-US" sz="2400" dirty="0"/>
              <a:t> </a:t>
            </a:r>
            <a:r>
              <a:rPr lang="en-US" sz="2400" dirty="0" err="1"/>
              <a:t>terkait</a:t>
            </a:r>
            <a:r>
              <a:rPr lang="en-US" sz="2400" dirty="0"/>
              <a:t> stock, </a:t>
            </a:r>
            <a:r>
              <a:rPr lang="en-US" sz="2400" dirty="0" err="1"/>
              <a:t>waktu</a:t>
            </a:r>
            <a:r>
              <a:rPr lang="en-US" sz="2400" dirty="0"/>
              <a:t> maintenance dan overdue running hours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66CCDA-EA7A-4D81-B4FD-925591FB0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3785" y="1507136"/>
            <a:ext cx="5298592" cy="298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08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F84CC-67CF-4B40-BB01-67187FDF1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785"/>
            <a:ext cx="10515600" cy="750546"/>
          </a:xfrm>
        </p:spPr>
        <p:txBody>
          <a:bodyPr/>
          <a:lstStyle/>
          <a:p>
            <a:pPr algn="ctr"/>
            <a:r>
              <a:rPr lang="en-US" b="1" dirty="0"/>
              <a:t>Operation – 	</a:t>
            </a:r>
            <a:r>
              <a:rPr lang="en-US" b="1" dirty="0" err="1"/>
              <a:t>Inventarisasi</a:t>
            </a:r>
            <a:r>
              <a:rPr lang="en-US" b="1" dirty="0"/>
              <a:t> Alat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BB83C2A-E074-4F41-8359-5E58E2B51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064" y="1323083"/>
            <a:ext cx="6304722" cy="486670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Menu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dilengkapi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filter </a:t>
            </a:r>
            <a:r>
              <a:rPr lang="en-US" sz="2400" dirty="0" err="1"/>
              <a:t>lokasi</a:t>
            </a:r>
            <a:r>
              <a:rPr lang="en-US" sz="2400" dirty="0"/>
              <a:t> </a:t>
            </a:r>
            <a:r>
              <a:rPr lang="en-US" sz="2400" dirty="0" err="1"/>
              <a:t>alat</a:t>
            </a:r>
            <a:r>
              <a:rPr lang="en-US" sz="2400" dirty="0"/>
              <a:t>. Filter : Gedung </a:t>
            </a:r>
            <a:r>
              <a:rPr lang="en-US" sz="2400" dirty="0" err="1"/>
              <a:t>utama</a:t>
            </a:r>
            <a:r>
              <a:rPr lang="en-US" sz="2400" dirty="0"/>
              <a:t>, Workshop, Simulator, Fire Ground </a:t>
            </a:r>
            <a:r>
              <a:rPr lang="en-US" sz="2400" dirty="0" err="1"/>
              <a:t>Plumpang</a:t>
            </a:r>
            <a:r>
              <a:rPr lang="en-US" sz="2400" dirty="0"/>
              <a:t>, Mini Fire </a:t>
            </a:r>
            <a:r>
              <a:rPr lang="en-US" sz="2400" dirty="0" err="1"/>
              <a:t>Groun</a:t>
            </a:r>
            <a:r>
              <a:rPr lang="en-US" sz="2400" dirty="0"/>
              <a:t> dan Kolam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Menu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dilengkapi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detail per-</a:t>
            </a:r>
            <a:r>
              <a:rPr lang="en-US" sz="2400" dirty="0" err="1"/>
              <a:t>alat</a:t>
            </a:r>
            <a:r>
              <a:rPr lang="en-US" sz="2400" dirty="0"/>
              <a:t> yang </a:t>
            </a:r>
            <a:r>
              <a:rPr lang="en-US" sz="2400" dirty="0" err="1"/>
              <a:t>dilengkapi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gambar</a:t>
            </a:r>
            <a:r>
              <a:rPr lang="en-US" sz="2400" dirty="0"/>
              <a:t>, </a:t>
            </a:r>
            <a:r>
              <a:rPr lang="en-US" sz="2400" dirty="0" err="1"/>
              <a:t>nama</a:t>
            </a:r>
            <a:r>
              <a:rPr lang="en-US" sz="2400" dirty="0"/>
              <a:t> </a:t>
            </a:r>
            <a:r>
              <a:rPr lang="en-US" sz="2400" dirty="0" err="1"/>
              <a:t>alat</a:t>
            </a:r>
            <a:r>
              <a:rPr lang="en-US" sz="2400" dirty="0"/>
              <a:t>, </a:t>
            </a:r>
            <a:r>
              <a:rPr lang="en-US" sz="2400" dirty="0" err="1"/>
              <a:t>nomor</a:t>
            </a:r>
            <a:r>
              <a:rPr lang="en-US" sz="2400" dirty="0"/>
              <a:t> asset, maker, </a:t>
            </a:r>
            <a:r>
              <a:rPr lang="en-US" sz="2400" dirty="0" err="1"/>
              <a:t>kondisi</a:t>
            </a:r>
            <a:r>
              <a:rPr lang="en-US" sz="2400" dirty="0"/>
              <a:t> </a:t>
            </a:r>
            <a:r>
              <a:rPr lang="en-US" sz="2400" dirty="0" err="1"/>
              <a:t>alat</a:t>
            </a:r>
            <a:r>
              <a:rPr lang="en-US" sz="2400" dirty="0"/>
              <a:t>, </a:t>
            </a:r>
            <a:r>
              <a:rPr lang="en-US" sz="2400" dirty="0" err="1"/>
              <a:t>jumlah</a:t>
            </a:r>
            <a:r>
              <a:rPr lang="en-US" sz="2400" dirty="0"/>
              <a:t> stock dan </a:t>
            </a:r>
            <a:r>
              <a:rPr lang="en-US" sz="2400" dirty="0" err="1"/>
              <a:t>panduan</a:t>
            </a:r>
            <a:r>
              <a:rPr lang="en-US" sz="2400" dirty="0"/>
              <a:t> maintenance yang direct </a:t>
            </a:r>
            <a:r>
              <a:rPr lang="en-US" sz="2400" dirty="0" err="1"/>
              <a:t>dengan</a:t>
            </a:r>
            <a:r>
              <a:rPr lang="en-US" sz="2400" dirty="0"/>
              <a:t> file </a:t>
            </a:r>
            <a:r>
              <a:rPr lang="en-US" sz="2400" dirty="0" err="1"/>
              <a:t>panduan</a:t>
            </a:r>
            <a:r>
              <a:rPr lang="en-US" sz="2400" dirty="0"/>
              <a:t> maintenance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Menu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menambahkan</a:t>
            </a:r>
            <a:r>
              <a:rPr lang="en-US" sz="2400" dirty="0"/>
              <a:t> </a:t>
            </a:r>
            <a:r>
              <a:rPr lang="en-US" sz="2400" dirty="0" err="1"/>
              <a:t>alat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mengisi</a:t>
            </a:r>
            <a:r>
              <a:rPr lang="en-US" sz="2400" dirty="0"/>
              <a:t> blank yang </a:t>
            </a:r>
            <a:r>
              <a:rPr lang="en-US" sz="2400" dirty="0" err="1"/>
              <a:t>ada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 </a:t>
            </a:r>
            <a:r>
              <a:rPr lang="en-US" sz="2400" dirty="0" err="1"/>
              <a:t>alat</a:t>
            </a:r>
            <a:r>
              <a:rPr lang="en-US" sz="2400" dirty="0"/>
              <a:t> dan </a:t>
            </a:r>
            <a:r>
              <a:rPr lang="en-US" sz="2400" dirty="0" err="1"/>
              <a:t>mengupload</a:t>
            </a:r>
            <a:r>
              <a:rPr lang="en-US" sz="2400" dirty="0"/>
              <a:t> </a:t>
            </a:r>
            <a:r>
              <a:rPr lang="en-US" sz="2400" dirty="0" err="1"/>
              <a:t>panduan</a:t>
            </a:r>
            <a:r>
              <a:rPr lang="en-US" sz="2400" dirty="0"/>
              <a:t> maintenance</a:t>
            </a:r>
          </a:p>
          <a:p>
            <a:pPr>
              <a:lnSpc>
                <a:spcPct val="120000"/>
              </a:lnSpc>
            </a:pPr>
            <a:r>
              <a:rPr lang="en-US" sz="2400" dirty="0" err="1"/>
              <a:t>Terdapat</a:t>
            </a:r>
            <a:r>
              <a:rPr lang="en-US" sz="2400" dirty="0"/>
              <a:t> </a:t>
            </a:r>
            <a:r>
              <a:rPr lang="en-US" sz="2400" dirty="0" err="1"/>
              <a:t>fitur</a:t>
            </a:r>
            <a:r>
              <a:rPr lang="en-US" sz="2400" dirty="0"/>
              <a:t> </a:t>
            </a:r>
            <a:r>
              <a:rPr lang="en-US" sz="2400" dirty="0" err="1"/>
              <a:t>ganti</a:t>
            </a:r>
            <a:r>
              <a:rPr lang="en-US" sz="2400" dirty="0"/>
              <a:t> dan </a:t>
            </a:r>
            <a:r>
              <a:rPr lang="en-US" sz="2400" dirty="0" err="1"/>
              <a:t>updload</a:t>
            </a:r>
            <a:r>
              <a:rPr lang="en-US" sz="2400" dirty="0"/>
              <a:t> </a:t>
            </a:r>
            <a:r>
              <a:rPr lang="en-US" sz="2400" dirty="0" err="1"/>
              <a:t>foto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9F83B7-F789-4165-B36A-7A5D0A306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7489" y="1323083"/>
            <a:ext cx="4675447" cy="26299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AFB1F2-17B7-4C73-84D2-9ADC8494A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2940" y="4022774"/>
            <a:ext cx="4675445" cy="262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18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11905</TotalTime>
  <Words>2203</Words>
  <Application>Microsoft Office PowerPoint</Application>
  <PresentationFormat>Widescreen</PresentationFormat>
  <Paragraphs>169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Sistem Informasi  Manajemen MTC</vt:lpstr>
      <vt:lpstr>LATARA BELAKANG</vt:lpstr>
      <vt:lpstr>Spesifikasi &amp; Fitur:</vt:lpstr>
      <vt:lpstr>Dashboard Home</vt:lpstr>
      <vt:lpstr>Operation</vt:lpstr>
      <vt:lpstr>Operation – Infografis Peserta</vt:lpstr>
      <vt:lpstr>Operation – Infografis Peserta</vt:lpstr>
      <vt:lpstr>Operation –  Inventarisasi Alat</vt:lpstr>
      <vt:lpstr>Operation –  Inventarisasi Alat</vt:lpstr>
      <vt:lpstr>Operation –  Inventarisasi Alat</vt:lpstr>
      <vt:lpstr>Operation – Inventarisasi Ruangan</vt:lpstr>
      <vt:lpstr>Operation – Kebutuhan Penlat</vt:lpstr>
      <vt:lpstr>Operation – Penggunaan Utilitas</vt:lpstr>
      <vt:lpstr>Operation – Penggunaan Utilitas</vt:lpstr>
      <vt:lpstr>Operation – Penggunaan Utilitas</vt:lpstr>
      <vt:lpstr>Marketing</vt:lpstr>
      <vt:lpstr>Marketing – Marketing Campaign</vt:lpstr>
      <vt:lpstr>Marketing – Marketing Campaign</vt:lpstr>
      <vt:lpstr>Marketing – Enggagement Medsos</vt:lpstr>
      <vt:lpstr>Marketing – Company Agreement</vt:lpstr>
      <vt:lpstr>Marketing – Company Agreement</vt:lpstr>
      <vt:lpstr>Planning &amp; Dev</vt:lpstr>
      <vt:lpstr>Planning &amp; Dev – Feedback Report</vt:lpstr>
      <vt:lpstr>Planning &amp; Dev – Feedback Report</vt:lpstr>
      <vt:lpstr>Planning &amp; Dev – Instruktur</vt:lpstr>
      <vt:lpstr>Planning &amp; Dev – Instruktur</vt:lpstr>
      <vt:lpstr>Planning &amp; Dev – Refrensi Pelatihan</vt:lpstr>
      <vt:lpstr>Planning &amp; Dev – Refrensi Pelatihan</vt:lpstr>
      <vt:lpstr>Planning &amp; Dev – Regulasi</vt:lpstr>
      <vt:lpstr>Planning &amp; Dev – Regulasi</vt:lpstr>
      <vt:lpstr>Planning &amp; Dev – Sertifikat</vt:lpstr>
      <vt:lpstr>Dashboard KPI</vt:lpstr>
      <vt:lpstr>Input Data</vt:lpstr>
      <vt:lpstr>Laporan</vt:lpstr>
      <vt:lpstr>Dashboard AKHLAK</vt:lpstr>
      <vt:lpstr>Input Data</vt:lpstr>
      <vt:lpstr>Laporan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Edy Susanto</dc:creator>
  <cp:lastModifiedBy>Ferdian Adi Wisesa</cp:lastModifiedBy>
  <cp:revision>104</cp:revision>
  <dcterms:created xsi:type="dcterms:W3CDTF">2023-05-03T03:39:27Z</dcterms:created>
  <dcterms:modified xsi:type="dcterms:W3CDTF">2024-08-02T06:44:41Z</dcterms:modified>
</cp:coreProperties>
</file>